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0" r:id="rId5"/>
    <p:sldMasterId id="2147484194" r:id="rId6"/>
    <p:sldMasterId id="2147484208" r:id="rId7"/>
  </p:sldMasterIdLst>
  <p:notesMasterIdLst>
    <p:notesMasterId r:id="rId23"/>
  </p:notesMasterIdLst>
  <p:handoutMasterIdLst>
    <p:handoutMasterId r:id="rId24"/>
  </p:handoutMasterIdLst>
  <p:sldIdLst>
    <p:sldId id="256" r:id="rId8"/>
    <p:sldId id="412" r:id="rId9"/>
    <p:sldId id="421" r:id="rId10"/>
    <p:sldId id="368" r:id="rId11"/>
    <p:sldId id="426" r:id="rId12"/>
    <p:sldId id="370" r:id="rId13"/>
    <p:sldId id="406" r:id="rId14"/>
    <p:sldId id="371" r:id="rId15"/>
    <p:sldId id="425" r:id="rId16"/>
    <p:sldId id="390" r:id="rId17"/>
    <p:sldId id="414" r:id="rId18"/>
    <p:sldId id="392" r:id="rId19"/>
    <p:sldId id="415" r:id="rId20"/>
    <p:sldId id="416" r:id="rId21"/>
    <p:sldId id="419" r:id="rId22"/>
  </p:sldIdLst>
  <p:sldSz cx="9144000" cy="6858000" type="screen4x3"/>
  <p:notesSz cx="7099300" cy="10234613"/>
  <p:custDataLst>
    <p:tags r:id="rId2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a Agterberg" initials="MA" lastIdx="18" clrIdx="0">
    <p:extLst>
      <p:ext uri="{19B8F6BF-5375-455C-9EA6-DF929625EA0E}">
        <p15:presenceInfo xmlns:p15="http://schemas.microsoft.com/office/powerpoint/2012/main" userId="S::marja.agterberg@rivm.nl::c33c4059-9ed3-4766-849a-6c294ea1ea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99"/>
    <a:srgbClr val="FFB5A3"/>
    <a:srgbClr val="CCECFF"/>
    <a:srgbClr val="CCFFCC"/>
    <a:srgbClr val="66CCFF"/>
    <a:srgbClr val="FF0000"/>
    <a:srgbClr val="003300"/>
    <a:srgbClr val="3333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3E620-BB0A-4DC2-BEC7-EA6965E17A08}" v="1" dt="2023-09-15T06:31:21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347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03 Praktijk van het Besluit ...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EE3CC14-C302-4023-8460-2F65E6DDF2C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19211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03 Praktijk van het Besluit ...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548B6C6-DE69-4B7A-A0D4-0DAFAF4E8E9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21659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829" indent="-2857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2814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9940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065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191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317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8443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556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0EB40A-13A3-44AA-9583-4030FFB6DA88}" type="slidenum">
              <a:rPr lang="nl-NL" altLang="nl-NL" smtClean="0"/>
              <a:pPr eaLnBrk="1" hangingPunct="1"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03 Praktijk van het Besluit 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829" indent="-2857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2814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9940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065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191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317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8443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556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1C3595-827A-4D92-B921-6BEB9476496A}" type="slidenum">
              <a:rPr lang="nl-NL" altLang="nl-NL" smtClean="0"/>
              <a:pPr eaLnBrk="1" hangingPunct="1">
                <a:spcBef>
                  <a:spcPct val="0"/>
                </a:spcBef>
              </a:pPr>
              <a:t>2</a:t>
            </a:fld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03 Praktijk van het Besluit 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829" indent="-2857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2814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9940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065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191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317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8443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556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F8038B-40A3-41CC-A1EB-8A2C5F3CD408}" type="slidenum">
              <a:rPr lang="nl-NL" altLang="nl-NL" smtClean="0"/>
              <a:pPr eaLnBrk="1" hangingPunct="1">
                <a:spcBef>
                  <a:spcPct val="0"/>
                </a:spcBef>
              </a:pPr>
              <a:t>7</a:t>
            </a:fld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03 Praktijk van het Besluit 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B6C6-DE69-4B7A-A0D4-0DAFAF4E8E98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03 Praktijk van het Besluit ...</a:t>
            </a:r>
          </a:p>
        </p:txBody>
      </p:sp>
    </p:spTree>
    <p:extLst>
      <p:ext uri="{BB962C8B-B14F-4D97-AF65-F5344CB8AC3E}">
        <p14:creationId xmlns:p14="http://schemas.microsoft.com/office/powerpoint/2010/main" val="65684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_by_ShiceIceDic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pic>
        <p:nvPicPr>
          <p:cNvPr id="6" name="sLogo" descr="tmp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FA8F8-AF09-4266-BDA9-669FCB78229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</p:spTree>
    <p:extLst>
      <p:ext uri="{BB962C8B-B14F-4D97-AF65-F5344CB8AC3E}">
        <p14:creationId xmlns:p14="http://schemas.microsoft.com/office/powerpoint/2010/main" val="26756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F7A8-6ABC-465F-ADC7-0E50A611904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935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FBF9-B05C-4C98-ABAF-1B23C757061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939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ABF5-7FDA-4201-9DB3-D9E6064D575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442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6989-D1BB-4A61-A2E0-1B499E8A0A0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888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vlcsnap-2009-10-28-10h24m55s218a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pic>
        <p:nvPicPr>
          <p:cNvPr id="6" name="sLogo" descr="tmpEC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43014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10FE-E253-47AF-85C2-D1556F0969A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</p:spTree>
    <p:extLst>
      <p:ext uri="{BB962C8B-B14F-4D97-AF65-F5344CB8AC3E}">
        <p14:creationId xmlns:p14="http://schemas.microsoft.com/office/powerpoint/2010/main" val="408546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0145-E929-4BC8-B459-0A8E8F1B2F0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602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3510-050D-43EF-A56A-5A75E165471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680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D12C-88E8-4A52-8D14-E990CA967E9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6024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733E-9089-445A-B028-1183BE6F4A6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817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B84A-65F6-4B6A-AAB5-9D5D66DF1D7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918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805A-6DED-4465-85B8-32D36EB99B1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432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1ACA-8ED9-4099-840B-E10FD6458D9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2934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1B9A-D0AC-497F-963B-2E5D86C9C3E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777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A19D-3B8D-48E9-8312-EBF520A3376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347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F49C-5C23-40B2-8D3B-AA70FCF697D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3119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28059-D5C8-4ECF-95D9-65AFA70FF4D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1398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_by_ShiceIceDice">
            <a:extLst>
              <a:ext uri="{FF2B5EF4-FFF2-40B4-BE49-F238E27FC236}">
                <a16:creationId xmlns:a16="http://schemas.microsoft.com/office/drawing/2014/main" id="{5430B024-2867-412F-B5A8-C825868C7EF7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>
            <a:extLst>
              <a:ext uri="{FF2B5EF4-FFF2-40B4-BE49-F238E27FC236}">
                <a16:creationId xmlns:a16="http://schemas.microsoft.com/office/drawing/2014/main" id="{4E0877F1-DB03-4B5E-9C8C-5CE86E58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pic>
        <p:nvPicPr>
          <p:cNvPr id="6" name="sLogo" descr="tmpEB">
            <a:extLst>
              <a:ext uri="{FF2B5EF4-FFF2-40B4-BE49-F238E27FC236}">
                <a16:creationId xmlns:a16="http://schemas.microsoft.com/office/drawing/2014/main" id="{0918F0A8-1B80-4546-9BEB-E5C39D970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16CB0DB1-B2F7-47AB-A7C3-5606E61CC0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5D19-CB47-407F-9513-90639DE4CE9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>
            <a:extLst>
              <a:ext uri="{FF2B5EF4-FFF2-40B4-BE49-F238E27FC236}">
                <a16:creationId xmlns:a16="http://schemas.microsoft.com/office/drawing/2014/main" id="{B624F567-8A17-4F17-8809-D578B3C010D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9" name="sFooter">
            <a:extLst>
              <a:ext uri="{FF2B5EF4-FFF2-40B4-BE49-F238E27FC236}">
                <a16:creationId xmlns:a16="http://schemas.microsoft.com/office/drawing/2014/main" id="{CBB3D380-BC01-4B1D-B491-5D82FED4041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</p:spTree>
    <p:extLst>
      <p:ext uri="{BB962C8B-B14F-4D97-AF65-F5344CB8AC3E}">
        <p14:creationId xmlns:p14="http://schemas.microsoft.com/office/powerpoint/2010/main" val="3929752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10C9D806-ED0E-429C-A258-614CBE37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C42297E4-D6E9-4386-9D69-F22AC403F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7BC8A48B-6AEA-4E46-9ADB-058E1F2E4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F544-93E7-4B49-A5C2-7316C5C4BB6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53044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AD0E8158-076B-47DF-B529-6FC0AE824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B2FC4DFE-2E33-44C1-B8FB-F0542FAD1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C7F0E03F-F62C-4E9E-BDBF-1293173D0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2C9BF-BD1F-4336-8058-371AD03674A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9073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AEE7D0DB-C475-4802-91B1-047F9B080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526797A8-CF65-44BC-9F92-E5A3AE57C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6E423585-82F3-4CDF-8992-52D476BAC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5AC8C-3B3C-412B-873B-D2661AEF289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9916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>
            <a:extLst>
              <a:ext uri="{FF2B5EF4-FFF2-40B4-BE49-F238E27FC236}">
                <a16:creationId xmlns:a16="http://schemas.microsoft.com/office/drawing/2014/main" id="{40398396-D14B-47FC-A532-E80C701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8" name="sFooter">
            <a:extLst>
              <a:ext uri="{FF2B5EF4-FFF2-40B4-BE49-F238E27FC236}">
                <a16:creationId xmlns:a16="http://schemas.microsoft.com/office/drawing/2014/main" id="{1D8D65DC-EF37-429B-B3DC-D6E99E989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9" name="sSlideNumber">
            <a:extLst>
              <a:ext uri="{FF2B5EF4-FFF2-40B4-BE49-F238E27FC236}">
                <a16:creationId xmlns:a16="http://schemas.microsoft.com/office/drawing/2014/main" id="{B178BE89-4F22-46B6-8C9E-04379A507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88F4-9970-4223-BAB5-59766E0D5B5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145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11B4-64E0-461E-8A16-702AEBA1036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3293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>
            <a:extLst>
              <a:ext uri="{FF2B5EF4-FFF2-40B4-BE49-F238E27FC236}">
                <a16:creationId xmlns:a16="http://schemas.microsoft.com/office/drawing/2014/main" id="{9A46CB7F-F9ED-499F-B40F-19043B5CC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" name="sFooter">
            <a:extLst>
              <a:ext uri="{FF2B5EF4-FFF2-40B4-BE49-F238E27FC236}">
                <a16:creationId xmlns:a16="http://schemas.microsoft.com/office/drawing/2014/main" id="{98C52538-6ECA-400B-95AD-38C0BB2CF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5" name="sSlideNumber">
            <a:extLst>
              <a:ext uri="{FF2B5EF4-FFF2-40B4-BE49-F238E27FC236}">
                <a16:creationId xmlns:a16="http://schemas.microsoft.com/office/drawing/2014/main" id="{17E3E982-9A16-4726-B215-4092BC1E3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7F534-17D3-4BBB-B92E-96E3C696AC9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7122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>
            <a:extLst>
              <a:ext uri="{FF2B5EF4-FFF2-40B4-BE49-F238E27FC236}">
                <a16:creationId xmlns:a16="http://schemas.microsoft.com/office/drawing/2014/main" id="{1167DBC3-5F71-45EE-BD8A-BFCBAFB77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>
            <a:extLst>
              <a:ext uri="{FF2B5EF4-FFF2-40B4-BE49-F238E27FC236}">
                <a16:creationId xmlns:a16="http://schemas.microsoft.com/office/drawing/2014/main" id="{0282C0E4-1F89-46A7-9A41-5F040A359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4" name="sSlideNumber">
            <a:extLst>
              <a:ext uri="{FF2B5EF4-FFF2-40B4-BE49-F238E27FC236}">
                <a16:creationId xmlns:a16="http://schemas.microsoft.com/office/drawing/2014/main" id="{A963437D-07D0-4E51-AB7B-A36708805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F7248-7AB3-4DF3-A9E8-0AF9892D4B7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7743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BEC1C1BF-AD65-4737-827D-83BA48B7A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9A05ACA9-C67F-4560-93DA-5B78CB388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66E0C6D4-BF45-4F19-A7EF-B92C565C2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3F6E-CB7D-4827-B5FA-D59ED1D13F4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56045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FF8DFEB2-F1FC-4AF1-8124-A6A3CF2FB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11D736B0-AFB0-4C0D-9E12-D62612031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CB135FF9-6963-4858-919F-3E345C791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CF53-7448-4986-A908-6B60D4127EC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4852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CD4D82A3-9A9E-4033-86A8-CC6E1A597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960AAA21-8923-402E-B4A8-9B7B4F910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B1B080AF-E713-4BA0-8D39-2B0B9B4CD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11BA-1613-444C-A3F8-209FB55AAFB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166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82E37C29-F3BF-4A67-B999-A5AC4E44A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FC10BAD3-BFD3-4F78-819B-0498F87D3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854A0190-2E28-4620-AFF3-DE6B8C031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3ED0E-DBD6-4B97-8551-6E40F09E375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15712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>
            <a:extLst>
              <a:ext uri="{FF2B5EF4-FFF2-40B4-BE49-F238E27FC236}">
                <a16:creationId xmlns:a16="http://schemas.microsoft.com/office/drawing/2014/main" id="{9113AECC-4EE7-4194-98A2-2E260B25E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7" name="sFooter">
            <a:extLst>
              <a:ext uri="{FF2B5EF4-FFF2-40B4-BE49-F238E27FC236}">
                <a16:creationId xmlns:a16="http://schemas.microsoft.com/office/drawing/2014/main" id="{3029760F-AAC9-4471-AD46-4B99D6826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8" name="sSlideNumber">
            <a:extLst>
              <a:ext uri="{FF2B5EF4-FFF2-40B4-BE49-F238E27FC236}">
                <a16:creationId xmlns:a16="http://schemas.microsoft.com/office/drawing/2014/main" id="{48647EC8-76F7-4F70-84C3-BB7EC58EF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1B84-E184-4D38-8433-01D6E4B441E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4423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C77D8FEA-ABC4-4821-B645-8FA08801E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17D653BF-18FF-430D-A322-9AC8A4436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B923D156-428D-4212-BDE6-9FE895222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5CD0-9BFF-4D86-AB47-1239F325287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4286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_by_ShiceIceDice">
            <a:extLst>
              <a:ext uri="{FF2B5EF4-FFF2-40B4-BE49-F238E27FC236}">
                <a16:creationId xmlns:a16="http://schemas.microsoft.com/office/drawing/2014/main" id="{153B5FD2-A3A0-4200-9BBC-E1A540AA40FA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>
            <a:extLst>
              <a:ext uri="{FF2B5EF4-FFF2-40B4-BE49-F238E27FC236}">
                <a16:creationId xmlns:a16="http://schemas.microsoft.com/office/drawing/2014/main" id="{0128EC22-6BC8-4942-B8F9-03CCDC4D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pic>
        <p:nvPicPr>
          <p:cNvPr id="6" name="sLogo" descr="tmpEB">
            <a:extLst>
              <a:ext uri="{FF2B5EF4-FFF2-40B4-BE49-F238E27FC236}">
                <a16:creationId xmlns:a16="http://schemas.microsoft.com/office/drawing/2014/main" id="{BE24B1AC-9C6F-47F8-95FA-117158F76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C2634901-32D6-45F8-80CD-52D7D3ABEF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4DDD-B4AB-4A90-9BBB-24810B6BB6E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>
            <a:extLst>
              <a:ext uri="{FF2B5EF4-FFF2-40B4-BE49-F238E27FC236}">
                <a16:creationId xmlns:a16="http://schemas.microsoft.com/office/drawing/2014/main" id="{29BA2C20-64B6-4F3E-8B34-AF5EDDE3666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9" name="sFooter">
            <a:extLst>
              <a:ext uri="{FF2B5EF4-FFF2-40B4-BE49-F238E27FC236}">
                <a16:creationId xmlns:a16="http://schemas.microsoft.com/office/drawing/2014/main" id="{70AF6395-C0EB-4D9F-A867-ABDE181FD84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</p:spTree>
    <p:extLst>
      <p:ext uri="{BB962C8B-B14F-4D97-AF65-F5344CB8AC3E}">
        <p14:creationId xmlns:p14="http://schemas.microsoft.com/office/powerpoint/2010/main" val="3708499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D8E4BFAC-5841-4E26-B2F2-991A49723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285CE2F5-C1E3-4EF1-8719-E2D982EE1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B404CC20-44B6-489F-96DF-9156ADC27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F7C1-5135-4651-9D50-A3D3A243372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775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1A33-F4F1-4272-B759-88ED2D9F1C6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8333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88838744-7E1A-441E-B7B0-0C1EE6A5D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E54F8376-DDDE-49DD-821B-48FB4D526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5C7EC75E-14D1-4A61-906F-B275E4A0D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FF75-6A5B-4105-8E67-40E83D310D00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9747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BCA83960-1AE5-46B9-BA77-16C68BCEE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8619B1BA-E51F-4C50-86E7-5B0AD3587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24D89FD1-9AB5-469E-99F3-6688EFE30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28CE-160D-4971-BDD9-384D80B91A1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0725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>
            <a:extLst>
              <a:ext uri="{FF2B5EF4-FFF2-40B4-BE49-F238E27FC236}">
                <a16:creationId xmlns:a16="http://schemas.microsoft.com/office/drawing/2014/main" id="{84E3648D-320B-4DFB-B926-6DE292CB0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8" name="sFooter">
            <a:extLst>
              <a:ext uri="{FF2B5EF4-FFF2-40B4-BE49-F238E27FC236}">
                <a16:creationId xmlns:a16="http://schemas.microsoft.com/office/drawing/2014/main" id="{1AB5B795-0A2E-43FE-9AF9-6B32202FE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9" name="sSlideNumber">
            <a:extLst>
              <a:ext uri="{FF2B5EF4-FFF2-40B4-BE49-F238E27FC236}">
                <a16:creationId xmlns:a16="http://schemas.microsoft.com/office/drawing/2014/main" id="{A48AB8EB-9E54-4DB6-A925-EA48CFF0A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4B7F-BF68-4251-AD73-1DDA313CEDF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6962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>
            <a:extLst>
              <a:ext uri="{FF2B5EF4-FFF2-40B4-BE49-F238E27FC236}">
                <a16:creationId xmlns:a16="http://schemas.microsoft.com/office/drawing/2014/main" id="{FB2D741E-1FB8-472F-A9DD-FA97F1DCB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" name="sFooter">
            <a:extLst>
              <a:ext uri="{FF2B5EF4-FFF2-40B4-BE49-F238E27FC236}">
                <a16:creationId xmlns:a16="http://schemas.microsoft.com/office/drawing/2014/main" id="{0161994E-0902-418D-A75C-CEF9509F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5" name="sSlideNumber">
            <a:extLst>
              <a:ext uri="{FF2B5EF4-FFF2-40B4-BE49-F238E27FC236}">
                <a16:creationId xmlns:a16="http://schemas.microsoft.com/office/drawing/2014/main" id="{1DF9A0CB-F28B-4A78-932B-15A77865C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A31F-1396-4829-9DAE-07483BA5F35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7423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>
            <a:extLst>
              <a:ext uri="{FF2B5EF4-FFF2-40B4-BE49-F238E27FC236}">
                <a16:creationId xmlns:a16="http://schemas.microsoft.com/office/drawing/2014/main" id="{E2020D13-3F34-450B-96AB-A09169F13B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>
            <a:extLst>
              <a:ext uri="{FF2B5EF4-FFF2-40B4-BE49-F238E27FC236}">
                <a16:creationId xmlns:a16="http://schemas.microsoft.com/office/drawing/2014/main" id="{E7DF41D1-8E45-43BC-AA6B-E881399F9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4" name="sSlideNumber">
            <a:extLst>
              <a:ext uri="{FF2B5EF4-FFF2-40B4-BE49-F238E27FC236}">
                <a16:creationId xmlns:a16="http://schemas.microsoft.com/office/drawing/2014/main" id="{CD70076D-7E65-4DF0-95A4-480769FE6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1042-1FB8-4EEB-98E3-DBE9A9A7740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3623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1401185A-93CA-4019-9F6C-47C4ECE28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7A9703B5-7EF1-46D4-A3F1-A9FDFB3DD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02BCF282-9F0D-445A-A148-2DEF867A9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5640-829F-427F-87DF-75362CB77E7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89161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5BC4C9F2-A816-4A4D-854F-3F3A6FDCC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7610FCAC-C669-471A-B133-8AD8A2034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8BEAAE1D-FE53-4F33-B21A-75071B450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EF71-85A6-4C32-AE2B-798AA2A212B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37689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221D6A8B-60C1-436D-AB2D-23E64CE30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FE231375-F8A0-4B06-9F0A-7CD250EC3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476A3452-2AF0-4656-B0BF-15B4F1AED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C2DB-3398-459B-B101-EBAA70B343CB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2719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C9F28831-7156-4932-AD4A-D6C3EDB4F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EF1EEE3F-56A7-4B24-856F-5C75C72DE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8870F966-EAE2-4EE3-9C6E-217F34239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89FB-91E3-4444-8BE5-F8587A15616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973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>
            <a:extLst>
              <a:ext uri="{FF2B5EF4-FFF2-40B4-BE49-F238E27FC236}">
                <a16:creationId xmlns:a16="http://schemas.microsoft.com/office/drawing/2014/main" id="{E0AF932C-A4C9-4142-90E7-11676CA81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7" name="sFooter">
            <a:extLst>
              <a:ext uri="{FF2B5EF4-FFF2-40B4-BE49-F238E27FC236}">
                <a16:creationId xmlns:a16="http://schemas.microsoft.com/office/drawing/2014/main" id="{D03A8DB2-1E00-447D-AF5B-26CEDEEB3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8" name="sSlideNumber">
            <a:extLst>
              <a:ext uri="{FF2B5EF4-FFF2-40B4-BE49-F238E27FC236}">
                <a16:creationId xmlns:a16="http://schemas.microsoft.com/office/drawing/2014/main" id="{B7D1E0D2-519A-49C1-AC74-1564BC2B9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0986-CE05-450E-9DF4-892874612B3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07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0C0-C033-44FE-9731-92DCEAF9F75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6772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59C747D8-5B53-4D81-B32C-917DBA96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0A15EFCB-BAD5-49E5-B387-3D6FF84E7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50D190EC-79FC-443D-83DE-C849BAA6A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D25A-166A-4AAF-927B-23CE4B1B0F2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2774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88DD-31E9-42C0-AEC7-05F915E3B3A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33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A82-50D0-4138-82EC-D706E3AE736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42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95E1-CFD6-442E-B8A0-D32F8CFCFEC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085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F84C-B7BA-4E9D-A66D-9489430E9CB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739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4FABC4C9-D4D7-47C3-84BD-6E7E4D91270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2051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2052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2053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6490BF3-8E4B-4E82-9871-A454AFDDEE8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2057" name="sLogo" descr="RO__vervolgpagina~L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>
            <a:extLst>
              <a:ext uri="{FF2B5EF4-FFF2-40B4-BE49-F238E27FC236}">
                <a16:creationId xmlns:a16="http://schemas.microsoft.com/office/drawing/2014/main" id="{4CA3A2AE-0517-4710-A9DE-AD7F82CA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1027" name="sThemeBarTop">
            <a:extLst>
              <a:ext uri="{FF2B5EF4-FFF2-40B4-BE49-F238E27FC236}">
                <a16:creationId xmlns:a16="http://schemas.microsoft.com/office/drawing/2014/main" id="{667B0F56-66B9-4A53-BCC2-9567E36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1028" name="sTitle">
            <a:extLst>
              <a:ext uri="{FF2B5EF4-FFF2-40B4-BE49-F238E27FC236}">
                <a16:creationId xmlns:a16="http://schemas.microsoft.com/office/drawing/2014/main" id="{3AC517C1-2F4A-4CB5-B36E-A8F538A13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Content">
            <a:extLst>
              <a:ext uri="{FF2B5EF4-FFF2-40B4-BE49-F238E27FC236}">
                <a16:creationId xmlns:a16="http://schemas.microsoft.com/office/drawing/2014/main" id="{0DDD57EB-D389-4C2C-A12B-1D0A74ED3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sDateTime">
            <a:extLst>
              <a:ext uri="{FF2B5EF4-FFF2-40B4-BE49-F238E27FC236}">
                <a16:creationId xmlns:a16="http://schemas.microsoft.com/office/drawing/2014/main" id="{6880443F-7D83-486B-A8EB-12743974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>
            <a:extLst>
              <a:ext uri="{FF2B5EF4-FFF2-40B4-BE49-F238E27FC236}">
                <a16:creationId xmlns:a16="http://schemas.microsoft.com/office/drawing/2014/main" id="{4F16D57A-7BA9-4D02-B10F-B49BAF3E2F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1030" name="sSlideNumber">
            <a:extLst>
              <a:ext uri="{FF2B5EF4-FFF2-40B4-BE49-F238E27FC236}">
                <a16:creationId xmlns:a16="http://schemas.microsoft.com/office/drawing/2014/main" id="{5CDA5269-478F-40AB-BBA7-7EF1896011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36DD0F-14EF-4607-82CD-F292FE0E19A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1033" name="sLogo" descr="RO__vervolgpagina~LPPT.png">
            <a:extLst>
              <a:ext uri="{FF2B5EF4-FFF2-40B4-BE49-F238E27FC236}">
                <a16:creationId xmlns:a16="http://schemas.microsoft.com/office/drawing/2014/main" id="{B3ECA737-073D-46BC-90CA-3D84075E80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>
            <a:extLst>
              <a:ext uri="{FF2B5EF4-FFF2-40B4-BE49-F238E27FC236}">
                <a16:creationId xmlns:a16="http://schemas.microsoft.com/office/drawing/2014/main" id="{4CA3A2AE-0517-4710-A9DE-AD7F82CA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1027" name="sThemeBarTop">
            <a:extLst>
              <a:ext uri="{FF2B5EF4-FFF2-40B4-BE49-F238E27FC236}">
                <a16:creationId xmlns:a16="http://schemas.microsoft.com/office/drawing/2014/main" id="{667B0F56-66B9-4A53-BCC2-9567E36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/>
          </a:p>
        </p:txBody>
      </p:sp>
      <p:sp>
        <p:nvSpPr>
          <p:cNvPr id="1028" name="sTitle">
            <a:extLst>
              <a:ext uri="{FF2B5EF4-FFF2-40B4-BE49-F238E27FC236}">
                <a16:creationId xmlns:a16="http://schemas.microsoft.com/office/drawing/2014/main" id="{91D39B13-88A1-451D-A64A-16797E1A6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Content">
            <a:extLst>
              <a:ext uri="{FF2B5EF4-FFF2-40B4-BE49-F238E27FC236}">
                <a16:creationId xmlns:a16="http://schemas.microsoft.com/office/drawing/2014/main" id="{C3186283-B575-4FC2-BB6D-821657B23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sDateTime">
            <a:extLst>
              <a:ext uri="{FF2B5EF4-FFF2-40B4-BE49-F238E27FC236}">
                <a16:creationId xmlns:a16="http://schemas.microsoft.com/office/drawing/2014/main" id="{6880443F-7D83-486B-A8EB-12743974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>
            <a:extLst>
              <a:ext uri="{FF2B5EF4-FFF2-40B4-BE49-F238E27FC236}">
                <a16:creationId xmlns:a16="http://schemas.microsoft.com/office/drawing/2014/main" id="{4F16D57A-7BA9-4D02-B10F-B49BAF3E2F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 2020</a:t>
            </a:r>
          </a:p>
        </p:txBody>
      </p:sp>
      <p:sp>
        <p:nvSpPr>
          <p:cNvPr id="1030" name="sSlideNumber">
            <a:extLst>
              <a:ext uri="{FF2B5EF4-FFF2-40B4-BE49-F238E27FC236}">
                <a16:creationId xmlns:a16="http://schemas.microsoft.com/office/drawing/2014/main" id="{5CDA5269-478F-40AB-BBA7-7EF1896011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5402E2-9D0A-4DC1-B4A6-5E29E1E3D9D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1033" name="sLogo" descr="RO__vervolgpagina~LPPT.png">
            <a:extLst>
              <a:ext uri="{FF2B5EF4-FFF2-40B4-BE49-F238E27FC236}">
                <a16:creationId xmlns:a16="http://schemas.microsoft.com/office/drawing/2014/main" id="{073C65B0-FA11-446C-8275-499827ED13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4048" y="2070180"/>
            <a:ext cx="3899922" cy="1803003"/>
          </a:xfrm>
        </p:spPr>
        <p:txBody>
          <a:bodyPr/>
          <a:lstStyle/>
          <a:p>
            <a:pPr eaLnBrk="1" hangingPunct="1"/>
            <a:r>
              <a:rPr lang="nl-NL" b="1" dirty="0"/>
              <a:t>Praktijk van het Besluit </a:t>
            </a:r>
            <a:r>
              <a:rPr lang="nl-NL" b="1" dirty="0" err="1"/>
              <a:t>ggo</a:t>
            </a:r>
            <a:r>
              <a:rPr lang="nl-NL" b="1" dirty="0"/>
              <a:t> 2013</a:t>
            </a:r>
            <a:br>
              <a:rPr lang="nl-NL" b="1" dirty="0"/>
            </a:br>
            <a:r>
              <a:rPr lang="nl-NL" sz="2400" dirty="0"/>
              <a:t>Procedures en werkwijze</a:t>
            </a:r>
            <a:endParaRPr lang="nl-NL" altLang="nl-NL" sz="2400" dirty="0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086475" y="5927725"/>
            <a:ext cx="266223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12825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000099"/>
                </a:solidFill>
              </a:rPr>
              <a:t>Bureau GGO</a:t>
            </a:r>
          </a:p>
        </p:txBody>
      </p:sp>
      <p:pic>
        <p:nvPicPr>
          <p:cNvPr id="5126" name="Picture 8" descr="GFPVolOp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65" y="4787820"/>
            <a:ext cx="1399147" cy="13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\\alt.rivm.nl\users\home\wassenaf\Documents\Pictures\human-gene-editing-crispr-cas9-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0130" y="1140129"/>
            <a:ext cx="6852261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alt.rivm.nl\users\home\wassenaf\Documents\Downloads\plaatjes\Logo Powerpoints RIVM 1e 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13" y="607"/>
            <a:ext cx="63174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04048" y="4005064"/>
            <a:ext cx="266223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12825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000099"/>
                </a:solidFill>
              </a:rPr>
              <a:t>Marja Agterberg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/>
              <a:t>Vergunningen onder Besluit 2003 versus Besluit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/>
              <a:t>Alle vergunde werkzaamheden kunnen blijven plaatsvinden zoals ze zijn vergund (..tenzij uit een herziene risicobeoordeling anders blijkt natuurlijk).</a:t>
            </a:r>
          </a:p>
          <a:p>
            <a:pPr marL="0" indent="0">
              <a:buNone/>
            </a:pPr>
            <a:endParaRPr lang="nl-NL" sz="1600"/>
          </a:p>
          <a:p>
            <a:r>
              <a:rPr lang="nl-NL" sz="1600"/>
              <a:t>Onder Besluit 2013 zijn de bestaande vergunningen automatisch uiteen gevallen in kennisgevingen en vergunningen.</a:t>
            </a:r>
          </a:p>
          <a:p>
            <a:endParaRPr lang="nl-NL" sz="1600"/>
          </a:p>
          <a:p>
            <a:r>
              <a:rPr lang="nl-NL" sz="1600"/>
              <a:t>Dit moet verwerkt worden in de administratie van zowel Bureau GGO als de vergunninghouder / de gebruiker.</a:t>
            </a:r>
          </a:p>
          <a:p>
            <a:endParaRPr lang="nl-NL" sz="1600"/>
          </a:p>
          <a:p>
            <a:r>
              <a:rPr lang="nl-NL" sz="1600"/>
              <a:t>Wijzigen op een ‘oude’ vergunning kan niet:</a:t>
            </a:r>
            <a:br>
              <a:rPr lang="nl-NL" sz="1600"/>
            </a:br>
            <a:r>
              <a:rPr lang="nl-NL" sz="1600"/>
              <a:t>	</a:t>
            </a:r>
          </a:p>
          <a:p>
            <a:r>
              <a:rPr lang="nl-NL" sz="1600"/>
              <a:t>Dus</a:t>
            </a:r>
            <a:r>
              <a:rPr lang="nl-NL" sz="1600">
                <a:solidFill>
                  <a:srgbClr val="FF0000"/>
                </a:solidFill>
              </a:rPr>
              <a:t> </a:t>
            </a:r>
            <a:r>
              <a:rPr lang="nl-NL" sz="1600"/>
              <a:t>opnieuw aanvragen en daarmee nieuw systeem opbouwen.</a:t>
            </a:r>
          </a:p>
          <a:p>
            <a:pPr marL="266700" lvl="1" indent="0">
              <a:buNone/>
            </a:pPr>
            <a:endParaRPr lang="nl-NL" sz="16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6141" y="307975"/>
            <a:ext cx="3713812" cy="5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kern="0">
                <a:solidFill>
                  <a:schemeClr val="tx1"/>
                </a:solidFill>
              </a:rPr>
              <a:t>“</a:t>
            </a:r>
            <a:r>
              <a:rPr lang="nl-NL" altLang="nl-NL" sz="1800" b="1" kern="0">
                <a:solidFill>
                  <a:schemeClr val="tx1"/>
                </a:solidFill>
              </a:rPr>
              <a:t>Oude” vergunningen</a:t>
            </a:r>
            <a:r>
              <a:rPr lang="nl-NL" altLang="nl-NL" kern="0">
                <a:solidFill>
                  <a:schemeClr val="tx1"/>
                </a:solidFill>
              </a:rPr>
              <a:t>			</a:t>
            </a:r>
            <a:endParaRPr lang="nl-NL" altLang="nl-NL" sz="2000" ker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9593C3-E1CB-43AA-9BE2-0CB9D41E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66232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55804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5" name="Rechthoek 4"/>
          <p:cNvSpPr/>
          <p:nvPr/>
        </p:nvSpPr>
        <p:spPr>
          <a:xfrm>
            <a:off x="1355804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7" name="Rechthoek 6"/>
          <p:cNvSpPr/>
          <p:nvPr/>
        </p:nvSpPr>
        <p:spPr>
          <a:xfrm>
            <a:off x="1355804" y="460413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8" name="Rechthoek 7"/>
          <p:cNvSpPr/>
          <p:nvPr/>
        </p:nvSpPr>
        <p:spPr>
          <a:xfrm>
            <a:off x="1355804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9" name="Rechthoek 8"/>
          <p:cNvSpPr/>
          <p:nvPr/>
        </p:nvSpPr>
        <p:spPr>
          <a:xfrm>
            <a:off x="1355804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0" name="Rechthoek 9"/>
          <p:cNvSpPr/>
          <p:nvPr/>
        </p:nvSpPr>
        <p:spPr>
          <a:xfrm>
            <a:off x="3507456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734951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924525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734951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507456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507456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6" name="Rechthoek 15"/>
          <p:cNvSpPr/>
          <p:nvPr/>
        </p:nvSpPr>
        <p:spPr>
          <a:xfrm>
            <a:off x="7924525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9" name="Rechthoek 18"/>
          <p:cNvSpPr/>
          <p:nvPr/>
        </p:nvSpPr>
        <p:spPr>
          <a:xfrm>
            <a:off x="1193580" y="2120716"/>
            <a:ext cx="973144" cy="38285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385813" y="2120716"/>
            <a:ext cx="973144" cy="38285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613308" y="2120716"/>
            <a:ext cx="973144" cy="38285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802882" y="2120716"/>
            <a:ext cx="973144" cy="38285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060541" y="1716571"/>
            <a:ext cx="80804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>
                <a:solidFill>
                  <a:srgbClr val="000000"/>
                </a:solidFill>
              </a:rPr>
              <a:t>   IG 97-012                     IG 01-134                       IG 03-010                       IG 10-115 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539552" y="1161619"/>
            <a:ext cx="5438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IG vergunningen onder Besluit </a:t>
            </a:r>
            <a:r>
              <a:rPr lang="nl-NL" sz="20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ggo</a:t>
            </a:r>
            <a:r>
              <a:rPr lang="nl-NL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2003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46019" y="446076"/>
            <a:ext cx="3791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b="1" kern="0">
                <a:solidFill>
                  <a:schemeClr val="tx1"/>
                </a:solidFill>
              </a:rPr>
              <a:t>“Oude” vergunningen</a:t>
            </a:r>
            <a:r>
              <a:rPr lang="nl-NL" altLang="nl-NL" kern="0">
                <a:solidFill>
                  <a:schemeClr val="tx1"/>
                </a:solidFill>
              </a:rPr>
              <a:t>			</a:t>
            </a:r>
            <a:endParaRPr lang="nl-NL" altLang="nl-NL" sz="2000" kern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9A82-50D0-4138-82EC-D706E3AE7367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C1831A8-7526-4B1B-AA47-F7F35C1C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171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355804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5" name="Rechthoek 4"/>
          <p:cNvSpPr/>
          <p:nvPr/>
        </p:nvSpPr>
        <p:spPr>
          <a:xfrm>
            <a:off x="1355804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7" name="Rechthoek 6"/>
          <p:cNvSpPr/>
          <p:nvPr/>
        </p:nvSpPr>
        <p:spPr>
          <a:xfrm>
            <a:off x="1355804" y="4847617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8" name="Rechthoek 7"/>
          <p:cNvSpPr/>
          <p:nvPr/>
        </p:nvSpPr>
        <p:spPr>
          <a:xfrm>
            <a:off x="1355804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9" name="Rechthoek 8"/>
          <p:cNvSpPr/>
          <p:nvPr/>
        </p:nvSpPr>
        <p:spPr>
          <a:xfrm>
            <a:off x="1355804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0" name="Rechthoek 9"/>
          <p:cNvSpPr/>
          <p:nvPr/>
        </p:nvSpPr>
        <p:spPr>
          <a:xfrm>
            <a:off x="3507456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734951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924525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734951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507456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507456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6" name="Rechthoek 15"/>
          <p:cNvSpPr/>
          <p:nvPr/>
        </p:nvSpPr>
        <p:spPr>
          <a:xfrm>
            <a:off x="7924525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9" name="Rechthoek 18"/>
          <p:cNvSpPr/>
          <p:nvPr/>
        </p:nvSpPr>
        <p:spPr>
          <a:xfrm>
            <a:off x="1234160" y="2120716"/>
            <a:ext cx="973144" cy="10922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385813" y="3356992"/>
            <a:ext cx="973144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613308" y="2120716"/>
            <a:ext cx="973144" cy="10922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802882" y="2120716"/>
            <a:ext cx="973144" cy="54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060541" y="1716571"/>
            <a:ext cx="80804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>
                <a:solidFill>
                  <a:srgbClr val="000000"/>
                </a:solidFill>
              </a:rPr>
              <a:t>   IG 97-012                     IG 01-134                       IG 03-010                       IG 10-115 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51520" y="307975"/>
            <a:ext cx="3985795" cy="5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b="1" kern="0">
                <a:solidFill>
                  <a:schemeClr val="tx1"/>
                </a:solidFill>
              </a:rPr>
              <a:t>“Oude” vergunningen	</a:t>
            </a:r>
            <a:r>
              <a:rPr lang="nl-NL" altLang="nl-NL" kern="0">
                <a:solidFill>
                  <a:schemeClr val="tx1"/>
                </a:solidFill>
              </a:rPr>
              <a:t>		</a:t>
            </a:r>
            <a:endParaRPr lang="nl-NL" altLang="nl-NL" sz="2000" kern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9A82-50D0-4138-82EC-D706E3AE7367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  <p:sp>
        <p:nvSpPr>
          <p:cNvPr id="27" name="Rechthoek 19"/>
          <p:cNvSpPr/>
          <p:nvPr/>
        </p:nvSpPr>
        <p:spPr>
          <a:xfrm>
            <a:off x="1234160" y="3356992"/>
            <a:ext cx="973144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0" name="Rechthoek 20"/>
          <p:cNvSpPr/>
          <p:nvPr/>
        </p:nvSpPr>
        <p:spPr>
          <a:xfrm>
            <a:off x="1234160" y="4723938"/>
            <a:ext cx="973144" cy="57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2" name="Rechthoek 18"/>
          <p:cNvSpPr/>
          <p:nvPr/>
        </p:nvSpPr>
        <p:spPr>
          <a:xfrm>
            <a:off x="3383318" y="2120716"/>
            <a:ext cx="973144" cy="54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Rechthoek 19"/>
          <p:cNvSpPr/>
          <p:nvPr/>
        </p:nvSpPr>
        <p:spPr>
          <a:xfrm>
            <a:off x="7789864" y="3356992"/>
            <a:ext cx="973144" cy="57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6" name="Tekstvak 54"/>
          <p:cNvSpPr txBox="1"/>
          <p:nvPr/>
        </p:nvSpPr>
        <p:spPr>
          <a:xfrm>
            <a:off x="251520" y="1146810"/>
            <a:ext cx="882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Vergunningen zijn uiteen gevallen in kennisgevingen vergunningen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86D2689-51D9-4786-836F-E616ECE3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585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1234160" y="2120716"/>
            <a:ext cx="973144" cy="10922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385813" y="3356992"/>
            <a:ext cx="973144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613308" y="2120716"/>
            <a:ext cx="973144" cy="10922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802882" y="2120716"/>
            <a:ext cx="973144" cy="54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060541" y="1716571"/>
            <a:ext cx="80804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>
                <a:solidFill>
                  <a:srgbClr val="000000"/>
                </a:solidFill>
              </a:rPr>
              <a:t>   IG 97-012                     IG 01-134                       IG 03-010                       IG 10-115 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95634" y="329257"/>
            <a:ext cx="7056686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b="1" kern="0">
                <a:solidFill>
                  <a:schemeClr val="tx1"/>
                </a:solidFill>
              </a:rPr>
              <a:t>“Oude” vergunningen</a:t>
            </a:r>
            <a:r>
              <a:rPr lang="nl-NL" altLang="nl-NL" kern="0">
                <a:solidFill>
                  <a:schemeClr val="tx1"/>
                </a:solidFill>
              </a:rPr>
              <a:t>			</a:t>
            </a:r>
            <a:endParaRPr lang="nl-NL" altLang="nl-NL" sz="2000" kern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9A82-50D0-4138-82EC-D706E3AE7367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  <p:sp>
        <p:nvSpPr>
          <p:cNvPr id="27" name="Rechthoek 19"/>
          <p:cNvSpPr/>
          <p:nvPr/>
        </p:nvSpPr>
        <p:spPr>
          <a:xfrm>
            <a:off x="1234160" y="3356992"/>
            <a:ext cx="973144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2" name="Rechthoek 18"/>
          <p:cNvSpPr/>
          <p:nvPr/>
        </p:nvSpPr>
        <p:spPr>
          <a:xfrm>
            <a:off x="3383318" y="2120716"/>
            <a:ext cx="973144" cy="54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Rechthoek 19"/>
          <p:cNvSpPr/>
          <p:nvPr/>
        </p:nvSpPr>
        <p:spPr>
          <a:xfrm>
            <a:off x="7789864" y="3356992"/>
            <a:ext cx="973144" cy="57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6" name="Rechthoek 18"/>
          <p:cNvSpPr/>
          <p:nvPr/>
        </p:nvSpPr>
        <p:spPr>
          <a:xfrm>
            <a:off x="1234160" y="2120716"/>
            <a:ext cx="7541866" cy="109226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7" name="Rechthoek 19"/>
          <p:cNvSpPr/>
          <p:nvPr/>
        </p:nvSpPr>
        <p:spPr>
          <a:xfrm>
            <a:off x="1234160" y="3356992"/>
            <a:ext cx="7541866" cy="115212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8" name="Rechthoek 20"/>
          <p:cNvSpPr/>
          <p:nvPr/>
        </p:nvSpPr>
        <p:spPr>
          <a:xfrm>
            <a:off x="1220633" y="4723938"/>
            <a:ext cx="7541866" cy="576064"/>
          </a:xfrm>
          <a:prstGeom prst="rect">
            <a:avLst/>
          </a:prstGeom>
          <a:solidFill>
            <a:srgbClr val="FFB5A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355804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8" name="Rechthoek 7"/>
          <p:cNvSpPr/>
          <p:nvPr/>
        </p:nvSpPr>
        <p:spPr>
          <a:xfrm>
            <a:off x="1355804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0" name="Rechthoek 9"/>
          <p:cNvSpPr/>
          <p:nvPr/>
        </p:nvSpPr>
        <p:spPr>
          <a:xfrm>
            <a:off x="3507456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734951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924525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734951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5" name="Rechthoek 4"/>
          <p:cNvSpPr/>
          <p:nvPr/>
        </p:nvSpPr>
        <p:spPr>
          <a:xfrm>
            <a:off x="1355804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9" name="Rechthoek 8"/>
          <p:cNvSpPr/>
          <p:nvPr/>
        </p:nvSpPr>
        <p:spPr>
          <a:xfrm>
            <a:off x="1355804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507456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5" name="Rechthoek 14"/>
          <p:cNvSpPr/>
          <p:nvPr/>
        </p:nvSpPr>
        <p:spPr>
          <a:xfrm>
            <a:off x="3507456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6" name="Rechthoek 15"/>
          <p:cNvSpPr/>
          <p:nvPr/>
        </p:nvSpPr>
        <p:spPr>
          <a:xfrm>
            <a:off x="7924525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7" name="Rechthoek 6"/>
          <p:cNvSpPr/>
          <p:nvPr/>
        </p:nvSpPr>
        <p:spPr>
          <a:xfrm>
            <a:off x="1355804" y="4847617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43" name="Tekstvak 54"/>
          <p:cNvSpPr txBox="1"/>
          <p:nvPr/>
        </p:nvSpPr>
        <p:spPr>
          <a:xfrm>
            <a:off x="251520" y="1146810"/>
            <a:ext cx="882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Vergunningen zijn uiteen gevallen in kennisgevingen vergunningen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020FF12-A8AF-4066-9E7D-EA2E1BA5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389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32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1234160" y="2120716"/>
            <a:ext cx="973144" cy="10922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3385813" y="3356992"/>
            <a:ext cx="973144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613308" y="2120716"/>
            <a:ext cx="973144" cy="10922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7802882" y="2120716"/>
            <a:ext cx="973144" cy="54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26165" y="201679"/>
            <a:ext cx="4129811" cy="7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b="1" kern="0">
                <a:solidFill>
                  <a:schemeClr val="tx1"/>
                </a:solidFill>
              </a:rPr>
              <a:t>“Oude” vergunningen	</a:t>
            </a:r>
            <a:r>
              <a:rPr lang="nl-NL" altLang="nl-NL" kern="0">
                <a:solidFill>
                  <a:schemeClr val="tx1"/>
                </a:solidFill>
              </a:rPr>
              <a:t>		</a:t>
            </a:r>
            <a:endParaRPr lang="nl-NL" altLang="nl-NL" sz="2000" kern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9A82-50D0-4138-82EC-D706E3AE7367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  <p:sp>
        <p:nvSpPr>
          <p:cNvPr id="27" name="Rechthoek 19"/>
          <p:cNvSpPr/>
          <p:nvPr/>
        </p:nvSpPr>
        <p:spPr>
          <a:xfrm>
            <a:off x="1234160" y="3356992"/>
            <a:ext cx="973144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2" name="Rechthoek 18"/>
          <p:cNvSpPr/>
          <p:nvPr/>
        </p:nvSpPr>
        <p:spPr>
          <a:xfrm>
            <a:off x="3383318" y="2120716"/>
            <a:ext cx="973144" cy="54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Rechthoek 19"/>
          <p:cNvSpPr/>
          <p:nvPr/>
        </p:nvSpPr>
        <p:spPr>
          <a:xfrm>
            <a:off x="7789864" y="3356992"/>
            <a:ext cx="973144" cy="5760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2" name="Rechthoek 18"/>
          <p:cNvSpPr/>
          <p:nvPr/>
        </p:nvSpPr>
        <p:spPr>
          <a:xfrm>
            <a:off x="1234160" y="2120716"/>
            <a:ext cx="7541866" cy="109226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6" name="Rechthoek 18"/>
          <p:cNvSpPr/>
          <p:nvPr/>
        </p:nvSpPr>
        <p:spPr>
          <a:xfrm>
            <a:off x="1234162" y="2666846"/>
            <a:ext cx="7541864" cy="54613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7" name="Rechthoek 19"/>
          <p:cNvSpPr/>
          <p:nvPr/>
        </p:nvSpPr>
        <p:spPr>
          <a:xfrm>
            <a:off x="1234160" y="3356992"/>
            <a:ext cx="7541866" cy="57606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8" name="Rechthoek 20"/>
          <p:cNvSpPr/>
          <p:nvPr/>
        </p:nvSpPr>
        <p:spPr>
          <a:xfrm>
            <a:off x="1220633" y="4629251"/>
            <a:ext cx="7541866" cy="576064"/>
          </a:xfrm>
          <a:prstGeom prst="rect">
            <a:avLst/>
          </a:prstGeom>
          <a:solidFill>
            <a:srgbClr val="FFB5A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355804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8" name="Rechthoek 7"/>
          <p:cNvSpPr/>
          <p:nvPr/>
        </p:nvSpPr>
        <p:spPr>
          <a:xfrm>
            <a:off x="1355804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0" name="Rechthoek 9"/>
          <p:cNvSpPr/>
          <p:nvPr/>
        </p:nvSpPr>
        <p:spPr>
          <a:xfrm>
            <a:off x="3507456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1" name="Rechthoek 10"/>
          <p:cNvSpPr/>
          <p:nvPr/>
        </p:nvSpPr>
        <p:spPr>
          <a:xfrm>
            <a:off x="5734951" y="221591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924525" y="2243515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734951" y="2792501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5" name="Rechthoek 4"/>
          <p:cNvSpPr/>
          <p:nvPr/>
        </p:nvSpPr>
        <p:spPr>
          <a:xfrm>
            <a:off x="1355804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7" name="Rechthoek 6"/>
          <p:cNvSpPr/>
          <p:nvPr/>
        </p:nvSpPr>
        <p:spPr>
          <a:xfrm>
            <a:off x="1355804" y="4779983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35" name="Tekstvak 47"/>
          <p:cNvSpPr txBox="1"/>
          <p:nvPr/>
        </p:nvSpPr>
        <p:spPr>
          <a:xfrm>
            <a:off x="107504" y="2132856"/>
            <a:ext cx="1048685" cy="307776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l-NL" sz="1200"/>
          </a:p>
          <a:p>
            <a:r>
              <a:rPr lang="nl-NL" sz="1300">
                <a:solidFill>
                  <a:srgbClr val="00B050"/>
                </a:solidFill>
              </a:rPr>
              <a:t>IG 15-137</a:t>
            </a:r>
          </a:p>
          <a:p>
            <a:endParaRPr lang="nl-NL" sz="1300">
              <a:solidFill>
                <a:srgbClr val="00B050"/>
              </a:solidFill>
            </a:endParaRPr>
          </a:p>
          <a:p>
            <a:r>
              <a:rPr lang="nl-NL" sz="1300">
                <a:solidFill>
                  <a:srgbClr val="00B050"/>
                </a:solidFill>
              </a:rPr>
              <a:t>IG 15-138</a:t>
            </a:r>
          </a:p>
          <a:p>
            <a:endParaRPr lang="nl-NL" sz="1300"/>
          </a:p>
          <a:p>
            <a:endParaRPr lang="nl-NL" sz="1300"/>
          </a:p>
          <a:p>
            <a:endParaRPr lang="nl-NL" sz="1300"/>
          </a:p>
          <a:p>
            <a:r>
              <a:rPr lang="nl-NL" sz="1300">
                <a:solidFill>
                  <a:srgbClr val="0070C0"/>
                </a:solidFill>
              </a:rPr>
              <a:t>IG 15-419</a:t>
            </a:r>
          </a:p>
          <a:p>
            <a:endParaRPr lang="nl-NL" sz="1300">
              <a:solidFill>
                <a:srgbClr val="0070C0"/>
              </a:solidFill>
            </a:endParaRPr>
          </a:p>
          <a:p>
            <a:r>
              <a:rPr lang="nl-NL" sz="1300">
                <a:solidFill>
                  <a:srgbClr val="0070C0"/>
                </a:solidFill>
              </a:rPr>
              <a:t>IG 15-420</a:t>
            </a:r>
          </a:p>
          <a:p>
            <a:endParaRPr lang="nl-NL" sz="1300"/>
          </a:p>
          <a:p>
            <a:endParaRPr lang="nl-NL" sz="1300"/>
          </a:p>
          <a:p>
            <a:endParaRPr lang="nl-NL" sz="1300">
              <a:solidFill>
                <a:srgbClr val="000000"/>
              </a:solidFill>
              <a:ea typeface="Verdana" pitchFamily="34" charset="0"/>
            </a:endParaRPr>
          </a:p>
          <a:p>
            <a:endParaRPr lang="nl-NL" sz="1300">
              <a:solidFill>
                <a:srgbClr val="FF0000"/>
              </a:solidFill>
            </a:endParaRPr>
          </a:p>
          <a:p>
            <a:r>
              <a:rPr lang="nl-NL" sz="1300">
                <a:solidFill>
                  <a:srgbClr val="FF0000"/>
                </a:solidFill>
              </a:rPr>
              <a:t>IG 15-140</a:t>
            </a:r>
          </a:p>
        </p:txBody>
      </p:sp>
      <p:sp>
        <p:nvSpPr>
          <p:cNvPr id="40" name="Tekstvak 27"/>
          <p:cNvSpPr txBox="1"/>
          <p:nvPr/>
        </p:nvSpPr>
        <p:spPr>
          <a:xfrm>
            <a:off x="395536" y="1234207"/>
            <a:ext cx="7182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 niveau (evt.) samen voegen op basis van systeem</a:t>
            </a:r>
          </a:p>
        </p:txBody>
      </p:sp>
      <p:sp>
        <p:nvSpPr>
          <p:cNvPr id="41" name="Rechthoek 19"/>
          <p:cNvSpPr/>
          <p:nvPr/>
        </p:nvSpPr>
        <p:spPr>
          <a:xfrm>
            <a:off x="1234161" y="3916124"/>
            <a:ext cx="7541866" cy="592996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355804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44" name="Tekstvak 47"/>
          <p:cNvSpPr txBox="1"/>
          <p:nvPr/>
        </p:nvSpPr>
        <p:spPr>
          <a:xfrm>
            <a:off x="2457696" y="2269283"/>
            <a:ext cx="8678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>
                <a:solidFill>
                  <a:srgbClr val="00B050"/>
                </a:solidFill>
              </a:rPr>
              <a:t>Bv. ML-I</a:t>
            </a:r>
            <a:endParaRPr lang="nl-NL" sz="1300">
              <a:solidFill>
                <a:srgbClr val="FF0000"/>
              </a:solidFill>
            </a:endParaRPr>
          </a:p>
        </p:txBody>
      </p:sp>
      <p:sp>
        <p:nvSpPr>
          <p:cNvPr id="45" name="Tekstvak 47"/>
          <p:cNvSpPr txBox="1"/>
          <p:nvPr/>
        </p:nvSpPr>
        <p:spPr>
          <a:xfrm>
            <a:off x="2457696" y="2792501"/>
            <a:ext cx="22389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>
                <a:solidFill>
                  <a:srgbClr val="00B050"/>
                </a:solidFill>
              </a:rPr>
              <a:t>Bijvoorbeeld D-I en PC-I</a:t>
            </a:r>
            <a:endParaRPr lang="nl-NL" sz="1300">
              <a:solidFill>
                <a:srgbClr val="FF0000"/>
              </a:solidFill>
            </a:endParaRPr>
          </a:p>
        </p:txBody>
      </p:sp>
      <p:sp>
        <p:nvSpPr>
          <p:cNvPr id="46" name="Tekstvak 47"/>
          <p:cNvSpPr txBox="1"/>
          <p:nvPr/>
        </p:nvSpPr>
        <p:spPr>
          <a:xfrm>
            <a:off x="4593952" y="3547653"/>
            <a:ext cx="29772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>
                <a:solidFill>
                  <a:srgbClr val="0070C0"/>
                </a:solidFill>
              </a:rPr>
              <a:t>Bijvoorbeeld bacteriële systemen</a:t>
            </a:r>
          </a:p>
        </p:txBody>
      </p:sp>
      <p:sp>
        <p:nvSpPr>
          <p:cNvPr id="47" name="Tekstvak 47"/>
          <p:cNvSpPr txBox="1"/>
          <p:nvPr/>
        </p:nvSpPr>
        <p:spPr>
          <a:xfrm>
            <a:off x="4572000" y="3978205"/>
            <a:ext cx="3397148" cy="4770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l-NL" sz="1200"/>
          </a:p>
          <a:p>
            <a:r>
              <a:rPr lang="nl-NL" sz="130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Bijvoorbeeld </a:t>
            </a:r>
            <a:r>
              <a:rPr lang="nl-NL" sz="1300" err="1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Adenovirus</a:t>
            </a:r>
            <a:r>
              <a:rPr lang="nl-NL" sz="130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 en Retrovirus</a:t>
            </a:r>
            <a:endParaRPr lang="nl-NL" sz="1300">
              <a:solidFill>
                <a:srgbClr val="0070C0"/>
              </a:solidFill>
              <a:ea typeface="Verdana"/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2457696" y="4763288"/>
            <a:ext cx="184731" cy="29238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l-NL" sz="1300">
              <a:solidFill>
                <a:schemeClr val="tx2"/>
              </a:solidFill>
            </a:endParaRPr>
          </a:p>
        </p:txBody>
      </p:sp>
      <p:sp>
        <p:nvSpPr>
          <p:cNvPr id="49" name="Tekstvak 47"/>
          <p:cNvSpPr txBox="1"/>
          <p:nvPr/>
        </p:nvSpPr>
        <p:spPr>
          <a:xfrm>
            <a:off x="2349484" y="4808264"/>
            <a:ext cx="17413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00">
                <a:solidFill>
                  <a:srgbClr val="FF0000"/>
                </a:solidFill>
              </a:rPr>
              <a:t>Bijvoorbeeld SARS</a:t>
            </a:r>
          </a:p>
        </p:txBody>
      </p:sp>
      <p:sp>
        <p:nvSpPr>
          <p:cNvPr id="50" name="Rechthoek 13"/>
          <p:cNvSpPr/>
          <p:nvPr/>
        </p:nvSpPr>
        <p:spPr>
          <a:xfrm>
            <a:off x="3507456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51" name="Rechthoek 14"/>
          <p:cNvSpPr/>
          <p:nvPr/>
        </p:nvSpPr>
        <p:spPr>
          <a:xfrm>
            <a:off x="3507456" y="4043208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52" name="Rechthoek 15"/>
          <p:cNvSpPr/>
          <p:nvPr/>
        </p:nvSpPr>
        <p:spPr>
          <a:xfrm>
            <a:off x="7924525" y="3475999"/>
            <a:ext cx="729858" cy="32189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>
                <a:solidFill>
                  <a:srgbClr val="0070C0"/>
                </a:solidFill>
              </a:rPr>
              <a:t>II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EFC498C-43A8-42C7-BD1E-4A0E2672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626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7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9751" y="260648"/>
            <a:ext cx="396044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nl-NL" sz="1800" b="1" kern="0">
                <a:solidFill>
                  <a:schemeClr val="tx1"/>
                </a:solidFill>
              </a:rPr>
              <a:t>M</a:t>
            </a:r>
            <a:r>
              <a:rPr lang="nl-NL" altLang="nl-NL" sz="1800" b="1" kern="0" err="1">
                <a:solidFill>
                  <a:schemeClr val="tx1"/>
                </a:solidFill>
              </a:rPr>
              <a:t>entimeter</a:t>
            </a:r>
            <a:endParaRPr lang="nl-NL" altLang="nl-NL" sz="1800" b="1" kern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 smtClean="0"/>
              <a:pPr>
                <a:defRPr/>
              </a:pPr>
              <a:t>15</a:t>
            </a:fld>
            <a:endParaRPr lang="nl-NL" altLang="nl-N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4572" y="5846869"/>
            <a:ext cx="2123001" cy="536923"/>
          </a:xfrm>
        </p:spPr>
        <p:txBody>
          <a:bodyPr/>
          <a:lstStyle/>
          <a:p>
            <a:pPr marL="0" indent="0">
              <a:buNone/>
            </a:pPr>
            <a:r>
              <a:rPr lang="nl-NL" sz="1100">
                <a:solidFill>
                  <a:srgbClr val="000099"/>
                </a:solidFill>
              </a:rPr>
              <a:t>CRISPR/Cas9 in actie..</a:t>
            </a:r>
          </a:p>
        </p:txBody>
      </p:sp>
      <p:pic>
        <p:nvPicPr>
          <p:cNvPr id="9" name="Picture 6" descr="MIT  dna mit genetics crisp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847" y="2117754"/>
            <a:ext cx="3786020" cy="36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9D07-4DFE-4BC7-9AE0-31C68B51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115" y="6588125"/>
            <a:ext cx="4087812" cy="144463"/>
          </a:xfrm>
        </p:spPr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53287-FFC7-347E-F5FC-0DF3144B64DC}"/>
              </a:ext>
            </a:extLst>
          </p:cNvPr>
          <p:cNvSpPr txBox="1"/>
          <p:nvPr/>
        </p:nvSpPr>
        <p:spPr>
          <a:xfrm>
            <a:off x="4500195" y="3247883"/>
            <a:ext cx="4253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Dank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jullie</a:t>
            </a:r>
            <a:r>
              <a:rPr lang="en-US" b="1" dirty="0"/>
              <a:t> </a:t>
            </a:r>
            <a:r>
              <a:rPr lang="en-US" b="1" dirty="0" err="1"/>
              <a:t>aandacht</a:t>
            </a:r>
            <a:r>
              <a:rPr lang="en-US" b="1"/>
              <a:t>.</a:t>
            </a:r>
            <a:endParaRPr lang="en-US" b="1" dirty="0"/>
          </a:p>
          <a:p>
            <a:endParaRPr lang="en-US" b="1" dirty="0"/>
          </a:p>
          <a:p>
            <a:r>
              <a:rPr lang="en-US" b="1" dirty="0" err="1"/>
              <a:t>Zijn</a:t>
            </a:r>
            <a:r>
              <a:rPr lang="en-US" b="1" dirty="0"/>
              <a:t> er </a:t>
            </a:r>
            <a:r>
              <a:rPr lang="en-US" b="1" dirty="0" err="1"/>
              <a:t>nog</a:t>
            </a:r>
            <a:r>
              <a:rPr lang="en-US" b="1" dirty="0"/>
              <a:t> </a:t>
            </a:r>
            <a:r>
              <a:rPr lang="en-US" b="1" dirty="0" err="1"/>
              <a:t>vragen</a:t>
            </a:r>
            <a:r>
              <a:rPr lang="en-US" b="1" dirty="0"/>
              <a:t>???</a:t>
            </a:r>
            <a:endParaRPr lang="en-NL" b="1" dirty="0"/>
          </a:p>
        </p:txBody>
      </p:sp>
    </p:spTree>
    <p:extLst>
      <p:ext uri="{BB962C8B-B14F-4D97-AF65-F5344CB8AC3E}">
        <p14:creationId xmlns:p14="http://schemas.microsoft.com/office/powerpoint/2010/main" val="184826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916113"/>
            <a:ext cx="8172450" cy="4281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sz="1600"/>
              <a:t>Voor alle ggo activiteiten moet een </a:t>
            </a:r>
            <a:r>
              <a:rPr lang="nl-NL" sz="1600" b="1"/>
              <a:t>risicobeoordeling</a:t>
            </a:r>
            <a:r>
              <a:rPr lang="nl-NL" sz="1600"/>
              <a:t> volgens bijlage 5   (of bijlage 8) uitgevoerd worden</a:t>
            </a:r>
            <a:br>
              <a:rPr lang="nl-NL" sz="1600"/>
            </a:br>
            <a:endParaRPr lang="nl-NL" sz="1600"/>
          </a:p>
          <a:p>
            <a:pPr defTabSz="360000">
              <a:defRPr/>
            </a:pPr>
            <a:r>
              <a:rPr lang="nl-NL" sz="1600"/>
              <a:t>De uitkomst van de risicobeoordeling is bepalend voor:</a:t>
            </a:r>
          </a:p>
          <a:p>
            <a:pPr lvl="1" defTabSz="360000">
              <a:defRPr/>
            </a:pPr>
            <a:r>
              <a:rPr lang="nl-NL" sz="1600"/>
              <a:t>het inperkingsniveau:</a:t>
            </a:r>
            <a:br>
              <a:rPr lang="nl-NL" sz="1600"/>
            </a:br>
            <a:r>
              <a:rPr lang="nl-NL" sz="1600"/>
              <a:t>		I, II, III of IV</a:t>
            </a:r>
            <a:br>
              <a:rPr lang="nl-NL" sz="1600"/>
            </a:br>
            <a:r>
              <a:rPr lang="nl-NL" sz="1600"/>
              <a:t>			</a:t>
            </a:r>
            <a:r>
              <a:rPr lang="nl-NL" sz="1600">
                <a:solidFill>
                  <a:srgbClr val="FF0000"/>
                </a:solidFill>
              </a:rPr>
              <a:t>EN daarmee voor </a:t>
            </a:r>
            <a:endParaRPr lang="nl-NL" sz="1600"/>
          </a:p>
          <a:p>
            <a:pPr lvl="1" defTabSz="360000">
              <a:defRPr/>
            </a:pPr>
            <a:r>
              <a:rPr lang="nl-NL" sz="1600"/>
              <a:t>de procedure:</a:t>
            </a:r>
            <a:br>
              <a:rPr lang="nl-NL" sz="1600"/>
            </a:br>
            <a:r>
              <a:rPr lang="nl-NL" sz="1600"/>
              <a:t>		kennisgeving voor niveau I en II</a:t>
            </a:r>
          </a:p>
          <a:p>
            <a:pPr marL="541338" lvl="2" indent="0" defTabSz="360000">
              <a:buFont typeface="Verdana" pitchFamily="34" charset="0"/>
              <a:buNone/>
              <a:defRPr/>
            </a:pPr>
            <a:r>
              <a:rPr lang="nl-NL" sz="1600"/>
              <a:t>		vergunningaanvraag voor niveau III en IV</a:t>
            </a:r>
            <a:br>
              <a:rPr lang="nl-NL" sz="1600"/>
            </a:br>
            <a:r>
              <a:rPr lang="nl-NL" sz="1600"/>
              <a:t>			</a:t>
            </a:r>
            <a:r>
              <a:rPr lang="nl-NL" sz="1600">
                <a:solidFill>
                  <a:srgbClr val="FF0000"/>
                </a:solidFill>
              </a:rPr>
              <a:t>EN</a:t>
            </a:r>
          </a:p>
          <a:p>
            <a:pPr lvl="1" defTabSz="360000">
              <a:defRPr/>
            </a:pPr>
            <a:r>
              <a:rPr lang="nl-NL" sz="1600"/>
              <a:t>de categorie van fysische inperking (CFI):</a:t>
            </a:r>
            <a:br>
              <a:rPr lang="nl-NL" sz="1600"/>
            </a:br>
            <a:r>
              <a:rPr lang="nl-NL" sz="1600">
                <a:ea typeface="+mn-ea"/>
              </a:rPr>
              <a:t>	</a:t>
            </a:r>
            <a:r>
              <a:rPr lang="nl-NL" sz="1600"/>
              <a:t>	b.v. ML-I, ML-II, D-I, PC-I, DM-II, MI-III, ML-IV.</a:t>
            </a:r>
            <a:br>
              <a:rPr lang="nl-NL" sz="1600"/>
            </a:br>
            <a:r>
              <a:rPr lang="nl-NL" sz="1600"/>
              <a:t>		</a:t>
            </a:r>
          </a:p>
          <a:p>
            <a:pPr marL="266700" lvl="1" indent="0" defTabSz="360000">
              <a:buNone/>
              <a:defRPr/>
            </a:pPr>
            <a:br>
              <a:rPr lang="nl-NL"/>
            </a:br>
            <a:endParaRPr lang="nl-NL"/>
          </a:p>
          <a:p>
            <a:pPr>
              <a:defRPr/>
            </a:pPr>
            <a:endParaRPr lang="nl-NL"/>
          </a:p>
          <a:p>
            <a:pPr>
              <a:defRPr/>
            </a:pPr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395288" y="1268413"/>
            <a:ext cx="8064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0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Besluit ggo 2013 en Regeling ggo 2013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7975"/>
            <a:ext cx="3564707" cy="52873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nl-NL" sz="1800" b="1">
                <a:solidFill>
                  <a:schemeClr val="tx1"/>
                </a:solidFill>
              </a:rPr>
              <a:t>R</a:t>
            </a:r>
            <a:r>
              <a:rPr lang="nl-NL" altLang="nl-NL" sz="1800" b="1" err="1">
                <a:solidFill>
                  <a:schemeClr val="tx1"/>
                </a:solidFill>
              </a:rPr>
              <a:t>isicobeoordeling</a:t>
            </a:r>
            <a:endParaRPr lang="nl-NL" altLang="nl-NL" sz="1800" b="1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C83B1E0-F0CE-436F-BB83-7E9AB071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291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CF551-7EFB-4670-97C3-E6498D15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2" y="1412776"/>
            <a:ext cx="8478714" cy="42814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 is het </a:t>
            </a:r>
            <a:r>
              <a:rPr lang="en-US" sz="2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verschil</a:t>
            </a: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tussen</a:t>
            </a: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kennisgeving</a:t>
            </a: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vergunningaanvraag</a:t>
            </a:r>
            <a:r>
              <a:rPr lang="en-US" sz="2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indent="0">
              <a:buNone/>
            </a:pPr>
            <a:endParaRPr lang="en-US" b="1"/>
          </a:p>
          <a:p>
            <a:pPr marL="264795" indent="-264795"/>
            <a:r>
              <a:rPr lang="en-US" sz="1600" err="1"/>
              <a:t>Kennisgeving</a:t>
            </a:r>
            <a:r>
              <a:rPr lang="en-US" sz="1600"/>
              <a:t>: </a:t>
            </a:r>
          </a:p>
          <a:p>
            <a:pPr marL="539432" lvl="1" indent="-264795"/>
            <a:r>
              <a:rPr lang="en-US" sz="1600"/>
              <a:t>b</a:t>
            </a:r>
            <a:r>
              <a:rPr lang="nl-NL" sz="1600" err="1"/>
              <a:t>etreft</a:t>
            </a:r>
            <a:r>
              <a:rPr lang="nl-NL" sz="1600"/>
              <a:t> activiteiten die ‘aangemeld’ worden,</a:t>
            </a:r>
          </a:p>
          <a:p>
            <a:pPr marL="539432" lvl="1" indent="-264795"/>
            <a:r>
              <a:rPr lang="nl-NL" sz="1600"/>
              <a:t>die vooraf </a:t>
            </a:r>
            <a:r>
              <a:rPr lang="nl-NL" sz="1600" b="1"/>
              <a:t>niet</a:t>
            </a:r>
            <a:r>
              <a:rPr lang="nl-NL" sz="1600"/>
              <a:t> beoordeeld hoeven worden door BGGO.</a:t>
            </a:r>
            <a:endParaRPr lang="en-US" sz="1600">
              <a:ea typeface="Verdana"/>
            </a:endParaRPr>
          </a:p>
          <a:p>
            <a:pPr marL="264795" indent="-264795"/>
            <a:endParaRPr lang="en-US" sz="1600">
              <a:ea typeface="Verdana"/>
            </a:endParaRPr>
          </a:p>
          <a:p>
            <a:pPr marL="264795" indent="-264795"/>
            <a:r>
              <a:rPr lang="en-US" sz="1600" err="1"/>
              <a:t>Vergunningaanvraag</a:t>
            </a:r>
            <a:r>
              <a:rPr lang="en-US" sz="1600"/>
              <a:t>: </a:t>
            </a:r>
          </a:p>
          <a:p>
            <a:pPr marL="539432" lvl="1" indent="-264795"/>
            <a:r>
              <a:rPr lang="en-US" sz="1600"/>
              <a:t>b</a:t>
            </a:r>
            <a:r>
              <a:rPr lang="nl-NL" sz="1600" err="1"/>
              <a:t>etreft</a:t>
            </a:r>
            <a:r>
              <a:rPr lang="nl-NL" sz="1600"/>
              <a:t> activiteiten waarvoor een vergunning wordt gevraagd,</a:t>
            </a:r>
          </a:p>
          <a:p>
            <a:pPr marL="539432" lvl="1" indent="-264795"/>
            <a:r>
              <a:rPr lang="nl-NL" sz="1600"/>
              <a:t>die </a:t>
            </a:r>
            <a:r>
              <a:rPr lang="nl-NL" sz="1600" b="1"/>
              <a:t>vooraf</a:t>
            </a:r>
            <a:r>
              <a:rPr lang="nl-NL" sz="1600"/>
              <a:t> beoordeeld moeten worden door BGGO.</a:t>
            </a:r>
            <a:endParaRPr lang="en-US" sz="1600">
              <a:ea typeface="Verdana"/>
            </a:endParaRPr>
          </a:p>
          <a:p>
            <a:pPr marL="266700" lvl="1" indent="0">
              <a:buNone/>
            </a:pPr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04DC9-7A6E-49EA-8485-5CEB6D04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597CD-E5C4-488C-B3D8-C0D172C2A586}"/>
              </a:ext>
            </a:extLst>
          </p:cNvPr>
          <p:cNvSpPr txBox="1"/>
          <p:nvPr/>
        </p:nvSpPr>
        <p:spPr>
          <a:xfrm>
            <a:off x="485774" y="755412"/>
            <a:ext cx="63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Kennisgeving</a:t>
            </a:r>
            <a:r>
              <a:rPr lang="en-US" b="1"/>
              <a:t> versus </a:t>
            </a:r>
            <a:r>
              <a:rPr lang="en-US" b="1" err="1"/>
              <a:t>vergunningaanvraag</a:t>
            </a:r>
            <a:endParaRPr lang="nl-NL" b="1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9FF75-552D-483F-8D97-B5D6E7B8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9981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9E2EFF6-C06D-403B-B45B-548030974832}"/>
              </a:ext>
            </a:extLst>
          </p:cNvPr>
          <p:cNvSpPr/>
          <p:nvPr/>
        </p:nvSpPr>
        <p:spPr>
          <a:xfrm>
            <a:off x="222250" y="1266825"/>
            <a:ext cx="3168650" cy="48895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96A6568C-1DD0-4F4B-B14B-4E7C24869350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760663"/>
            <a:ext cx="2738438" cy="3300412"/>
            <a:chOff x="222250" y="2761213"/>
            <a:chExt cx="2738438" cy="3299862"/>
          </a:xfrm>
        </p:grpSpPr>
        <p:grpSp>
          <p:nvGrpSpPr>
            <p:cNvPr id="62523" name="Groep 13">
              <a:extLst>
                <a:ext uri="{FF2B5EF4-FFF2-40B4-BE49-F238E27FC236}">
                  <a16:creationId xmlns:a16="http://schemas.microsoft.com/office/drawing/2014/main" id="{22D69ADC-B37A-40C4-8248-8EEB6AB99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50" y="2924175"/>
              <a:ext cx="2738438" cy="3136900"/>
              <a:chOff x="222250" y="2924175"/>
              <a:chExt cx="2738438" cy="3136900"/>
            </a:xfrm>
          </p:grpSpPr>
          <p:sp>
            <p:nvSpPr>
              <p:cNvPr id="62" name="Rol: verticaal 61">
                <a:extLst>
                  <a:ext uri="{FF2B5EF4-FFF2-40B4-BE49-F238E27FC236}">
                    <a16:creationId xmlns:a16="http://schemas.microsoft.com/office/drawing/2014/main" id="{1F12C7B6-978E-4D17-95F7-187492832C8C}"/>
                  </a:ext>
                </a:extLst>
              </p:cNvPr>
              <p:cNvSpPr/>
              <p:nvPr/>
            </p:nvSpPr>
            <p:spPr>
              <a:xfrm>
                <a:off x="222250" y="2924698"/>
                <a:ext cx="2678113" cy="3136377"/>
              </a:xfrm>
              <a:prstGeom prst="verticalScroll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endParaRPr>
              </a:p>
            </p:txBody>
          </p:sp>
          <p:sp>
            <p:nvSpPr>
              <p:cNvPr id="62526" name="Tekstvak 34">
                <a:extLst>
                  <a:ext uri="{FF2B5EF4-FFF2-40B4-BE49-F238E27FC236}">
                    <a16:creationId xmlns:a16="http://schemas.microsoft.com/office/drawing/2014/main" id="{266A9F2C-1572-436B-825D-25FDB97C9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" y="2943225"/>
                <a:ext cx="2160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nl-NL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rPr>
                  <a:t>Verslag Risicobeoordeling</a:t>
                </a:r>
                <a:endParaRPr kumimoji="0" lang="nl-NL" alt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74" name="Rechte verbindingslijn met pijl 173">
              <a:extLst>
                <a:ext uri="{FF2B5EF4-FFF2-40B4-BE49-F238E27FC236}">
                  <a16:creationId xmlns:a16="http://schemas.microsoft.com/office/drawing/2014/main" id="{D09AD97B-3586-4843-8351-E14ACC9E8462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1446213" y="2761213"/>
              <a:ext cx="0" cy="153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B550E953-C79F-4917-A25B-07A56226B497}"/>
              </a:ext>
            </a:extLst>
          </p:cNvPr>
          <p:cNvSpPr/>
          <p:nvPr/>
        </p:nvSpPr>
        <p:spPr>
          <a:xfrm>
            <a:off x="3405188" y="1268413"/>
            <a:ext cx="3857625" cy="1098550"/>
          </a:xfrm>
          <a:prstGeom prst="cloudCallou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EC307EA0-AC04-42E4-B5F2-F4733E72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75" y="6518275"/>
            <a:ext cx="360363" cy="142875"/>
          </a:xfrm>
          <a:noFill/>
        </p:spPr>
        <p:txBody>
          <a:bodyPr/>
          <a:lstStyle>
            <a:lvl1pPr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›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2AB458-ACF2-4B2D-9B88-AC77A6F793E3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71" name="Graphic 4" descr="Vergadering">
            <a:extLst>
              <a:ext uri="{FF2B5EF4-FFF2-40B4-BE49-F238E27FC236}">
                <a16:creationId xmlns:a16="http://schemas.microsoft.com/office/drawing/2014/main" id="{00505E27-CDD1-48E8-B964-30D80602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176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4E37F3-5FB0-49E5-B0F4-6E2842A3235E}"/>
              </a:ext>
            </a:extLst>
          </p:cNvPr>
          <p:cNvSpPr txBox="1"/>
          <p:nvPr/>
        </p:nvSpPr>
        <p:spPr>
          <a:xfrm>
            <a:off x="1331913" y="1266825"/>
            <a:ext cx="1368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CC650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Aanvrager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CC650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2058CDF-1E58-4B31-A47E-87D273382BC5}"/>
              </a:ext>
            </a:extLst>
          </p:cNvPr>
          <p:cNvSpPr/>
          <p:nvPr/>
        </p:nvSpPr>
        <p:spPr>
          <a:xfrm>
            <a:off x="7286625" y="1204913"/>
            <a:ext cx="1603375" cy="4887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2AB547-65E9-4BEF-96AE-F982A8229B5F}"/>
              </a:ext>
            </a:extLst>
          </p:cNvPr>
          <p:cNvSpPr txBox="1"/>
          <p:nvPr/>
        </p:nvSpPr>
        <p:spPr>
          <a:xfrm>
            <a:off x="7250113" y="1266825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650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BGGO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CC650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75" name="Graphic 12" descr="Vergadering">
            <a:extLst>
              <a:ext uri="{FF2B5EF4-FFF2-40B4-BE49-F238E27FC236}">
                <a16:creationId xmlns:a16="http://schemas.microsoft.com/office/drawing/2014/main" id="{7C5813F4-FFB4-4FBE-9A2A-763678F5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4FFEC12-A5B7-4268-A812-1C4BD4AE794A}"/>
              </a:ext>
            </a:extLst>
          </p:cNvPr>
          <p:cNvSpPr/>
          <p:nvPr/>
        </p:nvSpPr>
        <p:spPr>
          <a:xfrm>
            <a:off x="4475163" y="2328863"/>
            <a:ext cx="339725" cy="2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6" name="Stroomdiagram: Document 35">
            <a:extLst>
              <a:ext uri="{FF2B5EF4-FFF2-40B4-BE49-F238E27FC236}">
                <a16:creationId xmlns:a16="http://schemas.microsoft.com/office/drawing/2014/main" id="{0FC702DB-B5F4-4709-A206-B94A08F39230}"/>
              </a:ext>
            </a:extLst>
          </p:cNvPr>
          <p:cNvSpPr/>
          <p:nvPr/>
        </p:nvSpPr>
        <p:spPr>
          <a:xfrm>
            <a:off x="4013200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7" name="Stroomdiagram: Document 36">
            <a:extLst>
              <a:ext uri="{FF2B5EF4-FFF2-40B4-BE49-F238E27FC236}">
                <a16:creationId xmlns:a16="http://schemas.microsoft.com/office/drawing/2014/main" id="{B3F641AD-9C52-4823-88D9-6EDAA11F1D49}"/>
              </a:ext>
            </a:extLst>
          </p:cNvPr>
          <p:cNvSpPr/>
          <p:nvPr/>
        </p:nvSpPr>
        <p:spPr>
          <a:xfrm>
            <a:off x="4703763" y="1423988"/>
            <a:ext cx="503237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8" name="Stroomdiagram: Document 37">
            <a:extLst>
              <a:ext uri="{FF2B5EF4-FFF2-40B4-BE49-F238E27FC236}">
                <a16:creationId xmlns:a16="http://schemas.microsoft.com/office/drawing/2014/main" id="{97001FD0-7BD5-41B0-A9AE-7EAAB3A1A3A0}"/>
              </a:ext>
            </a:extLst>
          </p:cNvPr>
          <p:cNvSpPr/>
          <p:nvPr/>
        </p:nvSpPr>
        <p:spPr>
          <a:xfrm>
            <a:off x="5394325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III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9" name="Stroomdiagram: Meerdere documenten 38">
            <a:extLst>
              <a:ext uri="{FF2B5EF4-FFF2-40B4-BE49-F238E27FC236}">
                <a16:creationId xmlns:a16="http://schemas.microsoft.com/office/drawing/2014/main" id="{61D0EBE8-9062-4C26-BA73-98DD5FF1FF66}"/>
              </a:ext>
            </a:extLst>
          </p:cNvPr>
          <p:cNvSpPr/>
          <p:nvPr/>
        </p:nvSpPr>
        <p:spPr>
          <a:xfrm>
            <a:off x="6084888" y="1387475"/>
            <a:ext cx="503237" cy="792163"/>
          </a:xfrm>
          <a:prstGeom prst="flowChartMulti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2.8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0" name="Stroomdiagram: Vooraf gedefinieerd proces 49">
            <a:extLst>
              <a:ext uri="{FF2B5EF4-FFF2-40B4-BE49-F238E27FC236}">
                <a16:creationId xmlns:a16="http://schemas.microsoft.com/office/drawing/2014/main" id="{14CA667B-544C-4627-95AB-A6732C31DC99}"/>
              </a:ext>
            </a:extLst>
          </p:cNvPr>
          <p:cNvSpPr/>
          <p:nvPr/>
        </p:nvSpPr>
        <p:spPr>
          <a:xfrm>
            <a:off x="365125" y="1625600"/>
            <a:ext cx="2160588" cy="287338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Risicobeoordeling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B6AC658-5BE9-4575-8E89-05A29C8939C9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1912938"/>
            <a:ext cx="2160588" cy="420687"/>
            <a:chOff x="365473" y="1913600"/>
            <a:chExt cx="2160000" cy="420631"/>
          </a:xfrm>
        </p:grpSpPr>
        <p:cxnSp>
          <p:nvCxnSpPr>
            <p:cNvPr id="51" name="Rechte verbindingslijn met pijl 50">
              <a:extLst>
                <a:ext uri="{FF2B5EF4-FFF2-40B4-BE49-F238E27FC236}">
                  <a16:creationId xmlns:a16="http://schemas.microsoft.com/office/drawing/2014/main" id="{44FA3CC3-A6F2-459A-99CD-D488262460F8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>
              <a:off x="1446267" y="1913600"/>
              <a:ext cx="0" cy="133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Stroomdiagram: Vooraf gedefinieerd proces 51">
              <a:extLst>
                <a:ext uri="{FF2B5EF4-FFF2-40B4-BE49-F238E27FC236}">
                  <a16:creationId xmlns:a16="http://schemas.microsoft.com/office/drawing/2014/main" id="{715D291C-448F-401F-9D33-FF767F63D705}"/>
                </a:ext>
              </a:extLst>
            </p:cNvPr>
            <p:cNvSpPr/>
            <p:nvPr/>
          </p:nvSpPr>
          <p:spPr>
            <a:xfrm>
              <a:off x="365473" y="2046932"/>
              <a:ext cx="2160000" cy="287299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Procedure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D421341E-E924-4E2B-A8C2-F372115585F8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332038"/>
            <a:ext cx="2160588" cy="428625"/>
            <a:chOff x="365473" y="2332701"/>
            <a:chExt cx="2160000" cy="428512"/>
          </a:xfrm>
        </p:grpSpPr>
        <p:cxnSp>
          <p:nvCxnSpPr>
            <p:cNvPr id="60" name="Rechte verbindingslijn met pijl 59">
              <a:extLst>
                <a:ext uri="{FF2B5EF4-FFF2-40B4-BE49-F238E27FC236}">
                  <a16:creationId xmlns:a16="http://schemas.microsoft.com/office/drawing/2014/main" id="{309B1975-2A6B-45C1-B63D-4A74EB947771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>
              <a:off x="1446267" y="2332701"/>
              <a:ext cx="0" cy="134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1" name="Stroomdiagram: Vooraf gedefinieerd proces 60">
              <a:extLst>
                <a:ext uri="{FF2B5EF4-FFF2-40B4-BE49-F238E27FC236}">
                  <a16:creationId xmlns:a16="http://schemas.microsoft.com/office/drawing/2014/main" id="{76798CB2-9D87-460F-9066-97E9FAAD7359}"/>
                </a:ext>
              </a:extLst>
            </p:cNvPr>
            <p:cNvSpPr/>
            <p:nvPr/>
          </p:nvSpPr>
          <p:spPr>
            <a:xfrm>
              <a:off x="365473" y="2467602"/>
              <a:ext cx="2160000" cy="293611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Inschaling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</p:grpSp>
      <p:grpSp>
        <p:nvGrpSpPr>
          <p:cNvPr id="65" name="Groep 25">
            <a:extLst>
              <a:ext uri="{FF2B5EF4-FFF2-40B4-BE49-F238E27FC236}">
                <a16:creationId xmlns:a16="http://schemas.microsoft.com/office/drawing/2014/main" id="{58D83700-ED72-4D6B-83F6-7C46F07BFDF7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3311525"/>
            <a:ext cx="549275" cy="549275"/>
            <a:chOff x="718838" y="3427819"/>
            <a:chExt cx="548640" cy="548640"/>
          </a:xfrm>
        </p:grpSpPr>
        <p:sp>
          <p:nvSpPr>
            <p:cNvPr id="62517" name="Tekstvak 57">
              <a:extLst>
                <a:ext uri="{FF2B5EF4-FFF2-40B4-BE49-F238E27FC236}">
                  <a16:creationId xmlns:a16="http://schemas.microsoft.com/office/drawing/2014/main" id="{AB8EEC11-21E0-45E0-BADC-2C74AE76E0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158" y="3594139"/>
              <a:ext cx="468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I</a:t>
              </a:r>
              <a:endPara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2518" name="Graphic 68" descr="Papier">
              <a:extLst>
                <a:ext uri="{FF2B5EF4-FFF2-40B4-BE49-F238E27FC236}">
                  <a16:creationId xmlns:a16="http://schemas.microsoft.com/office/drawing/2014/main" id="{AB252B63-2643-4151-8035-0D1A18512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38" y="3427819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4" name="Verbindingslijn: gebogen 73">
            <a:extLst>
              <a:ext uri="{FF2B5EF4-FFF2-40B4-BE49-F238E27FC236}">
                <a16:creationId xmlns:a16="http://schemas.microsoft.com/office/drawing/2014/main" id="{9910C503-1CDA-436E-A5FF-EFBF6ED2B16F}"/>
              </a:ext>
            </a:extLst>
          </p:cNvPr>
          <p:cNvCxnSpPr>
            <a:cxnSpLocks/>
            <a:stCxn id="62518" idx="3"/>
            <a:endCxn id="2" idx="1"/>
          </p:cNvCxnSpPr>
          <p:nvPr/>
        </p:nvCxnSpPr>
        <p:spPr>
          <a:xfrm flipV="1">
            <a:off x="1271588" y="2365375"/>
            <a:ext cx="4062412" cy="1220788"/>
          </a:xfrm>
          <a:prstGeom prst="bentConnector2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 47">
            <a:extLst>
              <a:ext uri="{FF2B5EF4-FFF2-40B4-BE49-F238E27FC236}">
                <a16:creationId xmlns:a16="http://schemas.microsoft.com/office/drawing/2014/main" id="{80479B86-0A36-4AC0-AE62-1248B75A561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093913"/>
            <a:ext cx="3557588" cy="914400"/>
            <a:chOff x="5334000" y="2093652"/>
            <a:chExt cx="3557588" cy="914400"/>
          </a:xfrm>
        </p:grpSpPr>
        <p:pic>
          <p:nvPicPr>
            <p:cNvPr id="62515" name="Graphic 45" descr="Controlelijst RTL">
              <a:extLst>
                <a:ext uri="{FF2B5EF4-FFF2-40B4-BE49-F238E27FC236}">
                  <a16:creationId xmlns:a16="http://schemas.microsoft.com/office/drawing/2014/main" id="{538DAB83-11B9-4229-B777-26825EBF9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188" y="209365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" name="Verbindingslijn: gebogen 92">
              <a:extLst>
                <a:ext uri="{FF2B5EF4-FFF2-40B4-BE49-F238E27FC236}">
                  <a16:creationId xmlns:a16="http://schemas.microsoft.com/office/drawing/2014/main" id="{E01C3D5E-DD18-4E9A-956B-09A0EEF80B6B}"/>
                </a:ext>
              </a:extLst>
            </p:cNvPr>
            <p:cNvCxnSpPr>
              <a:cxnSpLocks/>
              <a:endCxn id="62515" idx="1"/>
            </p:cNvCxnSpPr>
            <p:nvPr/>
          </p:nvCxnSpPr>
          <p:spPr>
            <a:xfrm>
              <a:off x="5334000" y="2398452"/>
              <a:ext cx="2643188" cy="152400"/>
            </a:xfrm>
            <a:prstGeom prst="bentConnector3">
              <a:avLst>
                <a:gd name="adj1" fmla="val -95"/>
              </a:avLst>
            </a:prstGeom>
            <a:ln>
              <a:solidFill>
                <a:srgbClr val="000099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98" name="Graphic 157" descr="Reageerbuisjes">
            <a:extLst>
              <a:ext uri="{FF2B5EF4-FFF2-40B4-BE49-F238E27FC236}">
                <a16:creationId xmlns:a16="http://schemas.microsoft.com/office/drawing/2014/main" id="{0A027010-26E4-43CF-BFB0-0E3AC29000F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627438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Verbindingslijn: gebogen 98">
            <a:extLst>
              <a:ext uri="{FF2B5EF4-FFF2-40B4-BE49-F238E27FC236}">
                <a16:creationId xmlns:a16="http://schemas.microsoft.com/office/drawing/2014/main" id="{EA3C7930-01A5-4C0A-945B-CCB16E09C4E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35800" y="3019425"/>
            <a:ext cx="1266825" cy="709613"/>
          </a:xfrm>
          <a:prstGeom prst="bentConnector3">
            <a:avLst>
              <a:gd name="adj1" fmla="val 1018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0" name="Graphic 216" descr="Open enveloppe">
            <a:extLst>
              <a:ext uri="{FF2B5EF4-FFF2-40B4-BE49-F238E27FC236}">
                <a16:creationId xmlns:a16="http://schemas.microsoft.com/office/drawing/2014/main" id="{C0581D92-EBA6-4FD2-8F2F-70BCE327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3700463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" name="Verbindingslijn: gebogen 101">
            <a:extLst>
              <a:ext uri="{FF2B5EF4-FFF2-40B4-BE49-F238E27FC236}">
                <a16:creationId xmlns:a16="http://schemas.microsoft.com/office/drawing/2014/main" id="{6951C1CE-4CC5-4DD8-8908-286B42AF91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1038" y="3730625"/>
            <a:ext cx="3375025" cy="0"/>
          </a:xfrm>
          <a:prstGeom prst="bentConnector3">
            <a:avLst>
              <a:gd name="adj1" fmla="val 50000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3" name="Tekstvak 102">
            <a:extLst>
              <a:ext uri="{FF2B5EF4-FFF2-40B4-BE49-F238E27FC236}">
                <a16:creationId xmlns:a16="http://schemas.microsoft.com/office/drawing/2014/main" id="{A008E6F1-E400-44ED-A9F0-14C89054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3683000"/>
            <a:ext cx="1096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Ontvangst bevestiging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4" name="Verbindingslijn: gebogen 103">
            <a:extLst>
              <a:ext uri="{FF2B5EF4-FFF2-40B4-BE49-F238E27FC236}">
                <a16:creationId xmlns:a16="http://schemas.microsoft.com/office/drawing/2014/main" id="{11FBE66E-C54C-47F1-8379-835817A1EF50}"/>
              </a:ext>
            </a:extLst>
          </p:cNvPr>
          <p:cNvCxnSpPr>
            <a:cxnSpLocks/>
            <a:endCxn id="105" idx="3"/>
          </p:cNvCxnSpPr>
          <p:nvPr/>
        </p:nvCxnSpPr>
        <p:spPr>
          <a:xfrm rot="5400000">
            <a:off x="6775451" y="3341687"/>
            <a:ext cx="2233612" cy="156686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5" name="Graphic 218" descr="Open enveloppe">
            <a:extLst>
              <a:ext uri="{FF2B5EF4-FFF2-40B4-BE49-F238E27FC236}">
                <a16:creationId xmlns:a16="http://schemas.microsoft.com/office/drawing/2014/main" id="{E85C7AEB-2396-44D7-A58E-F724DD69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5021263"/>
            <a:ext cx="4714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kstvak 109">
            <a:extLst>
              <a:ext uri="{FF2B5EF4-FFF2-40B4-BE49-F238E27FC236}">
                <a16:creationId xmlns:a16="http://schemas.microsoft.com/office/drawing/2014/main" id="{B55FBC6F-5BBF-46D4-8FC7-3D354C6D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4983163"/>
            <a:ext cx="793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Bericht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4" name="Graphic 216" descr="Open enveloppe">
            <a:extLst>
              <a:ext uri="{FF2B5EF4-FFF2-40B4-BE49-F238E27FC236}">
                <a16:creationId xmlns:a16="http://schemas.microsoft.com/office/drawing/2014/main" id="{FD1776BD-D8E3-448D-BD66-302B87BA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448175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Verbindingslijn: gebogen 114">
            <a:extLst>
              <a:ext uri="{FF2B5EF4-FFF2-40B4-BE49-F238E27FC236}">
                <a16:creationId xmlns:a16="http://schemas.microsoft.com/office/drawing/2014/main" id="{C7ED5F8E-46E7-4F8F-BBE5-0F86E6C0DA6E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2808288" y="4670425"/>
            <a:ext cx="933450" cy="276225"/>
          </a:xfrm>
          <a:prstGeom prst="bentConnector3">
            <a:avLst>
              <a:gd name="adj1" fmla="val -13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Verbindingslijn: gebogen 118">
            <a:extLst>
              <a:ext uri="{FF2B5EF4-FFF2-40B4-BE49-F238E27FC236}">
                <a16:creationId xmlns:a16="http://schemas.microsoft.com/office/drawing/2014/main" id="{2CADF979-307B-4B36-83C3-BA5D7C68F82D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186238" y="3008313"/>
            <a:ext cx="4346575" cy="1662112"/>
          </a:xfrm>
          <a:prstGeom prst="bentConnector3">
            <a:avLst>
              <a:gd name="adj1" fmla="val 10002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9" name="Tekstvak 128">
            <a:extLst>
              <a:ext uri="{FF2B5EF4-FFF2-40B4-BE49-F238E27FC236}">
                <a16:creationId xmlns:a16="http://schemas.microsoft.com/office/drawing/2014/main" id="{31925642-C570-4DAC-A8BE-8F51733A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435475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Reactie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5" name="Verbindingslijn: gebogen 134">
            <a:extLst>
              <a:ext uri="{FF2B5EF4-FFF2-40B4-BE49-F238E27FC236}">
                <a16:creationId xmlns:a16="http://schemas.microsoft.com/office/drawing/2014/main" id="{8FF9E3CE-2BF0-4046-B28A-EB0A79F04DAE}"/>
              </a:ext>
            </a:extLst>
          </p:cNvPr>
          <p:cNvCxnSpPr>
            <a:cxnSpLocks/>
          </p:cNvCxnSpPr>
          <p:nvPr/>
        </p:nvCxnSpPr>
        <p:spPr>
          <a:xfrm rot="10800000">
            <a:off x="2808288" y="5021263"/>
            <a:ext cx="3787775" cy="252412"/>
          </a:xfrm>
          <a:prstGeom prst="bentConnector3">
            <a:avLst>
              <a:gd name="adj1" fmla="val 998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4" name="Graphic 157" descr="Reageerbuisjes">
            <a:extLst>
              <a:ext uri="{FF2B5EF4-FFF2-40B4-BE49-F238E27FC236}">
                <a16:creationId xmlns:a16="http://schemas.microsoft.com/office/drawing/2014/main" id="{75EC72ED-5FF8-4E18-9AF7-5BF18594235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5397500"/>
            <a:ext cx="358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Verbindingslijn: gebogen 144">
            <a:extLst>
              <a:ext uri="{FF2B5EF4-FFF2-40B4-BE49-F238E27FC236}">
                <a16:creationId xmlns:a16="http://schemas.microsoft.com/office/drawing/2014/main" id="{423CCE05-E52D-44DD-BA7B-33337A460D43}"/>
              </a:ext>
            </a:extLst>
          </p:cNvPr>
          <p:cNvCxnSpPr>
            <a:cxnSpLocks/>
            <a:endCxn id="148" idx="3"/>
          </p:cNvCxnSpPr>
          <p:nvPr/>
        </p:nvCxnSpPr>
        <p:spPr>
          <a:xfrm rot="5400000">
            <a:off x="6511132" y="3553619"/>
            <a:ext cx="2782887" cy="169227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6" name="Tekstvak 145">
            <a:extLst>
              <a:ext uri="{FF2B5EF4-FFF2-40B4-BE49-F238E27FC236}">
                <a16:creationId xmlns:a16="http://schemas.microsoft.com/office/drawing/2014/main" id="{5C6DFFBD-CBFC-48BD-9DDF-D4745C86B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5562600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2.19 Beschikking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7" name="Graphic 100" descr="Reageerbuisjes">
            <a:extLst>
              <a:ext uri="{FF2B5EF4-FFF2-40B4-BE49-F238E27FC236}">
                <a16:creationId xmlns:a16="http://schemas.microsoft.com/office/drawing/2014/main" id="{4D2A9779-F0FB-4082-BA37-2887A8D870D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568642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Graphic 218" descr="Open enveloppe">
            <a:extLst>
              <a:ext uri="{FF2B5EF4-FFF2-40B4-BE49-F238E27FC236}">
                <a16:creationId xmlns:a16="http://schemas.microsoft.com/office/drawing/2014/main" id="{C95ADB03-39EA-45AC-A721-CA3ADD4D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5570538"/>
            <a:ext cx="444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" name="Verbindingslijn: gebogen 148">
            <a:extLst>
              <a:ext uri="{FF2B5EF4-FFF2-40B4-BE49-F238E27FC236}">
                <a16:creationId xmlns:a16="http://schemas.microsoft.com/office/drawing/2014/main" id="{A24110AD-E3B2-44A5-9029-D68239214BEF}"/>
              </a:ext>
            </a:extLst>
          </p:cNvPr>
          <p:cNvCxnSpPr>
            <a:cxnSpLocks/>
            <a:stCxn id="148" idx="1"/>
          </p:cNvCxnSpPr>
          <p:nvPr/>
        </p:nvCxnSpPr>
        <p:spPr>
          <a:xfrm rot="10800000" flipV="1">
            <a:off x="3221038" y="5791200"/>
            <a:ext cx="3390900" cy="47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1" name="Graphic 77" descr="Document">
            <a:extLst>
              <a:ext uri="{FF2B5EF4-FFF2-40B4-BE49-F238E27FC236}">
                <a16:creationId xmlns:a16="http://schemas.microsoft.com/office/drawing/2014/main" id="{1C72A65C-609B-492B-8BED-8B4F7A07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78936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Verbindingslijn: gebogen 151">
            <a:extLst>
              <a:ext uri="{FF2B5EF4-FFF2-40B4-BE49-F238E27FC236}">
                <a16:creationId xmlns:a16="http://schemas.microsoft.com/office/drawing/2014/main" id="{01818360-39D0-4645-A9D2-0062433315EA}"/>
              </a:ext>
            </a:extLst>
          </p:cNvPr>
          <p:cNvCxnSpPr>
            <a:cxnSpLocks/>
          </p:cNvCxnSpPr>
          <p:nvPr/>
        </p:nvCxnSpPr>
        <p:spPr>
          <a:xfrm flipV="1">
            <a:off x="1295400" y="2365375"/>
            <a:ext cx="4137025" cy="1658938"/>
          </a:xfrm>
          <a:prstGeom prst="bentConnector3">
            <a:avLst>
              <a:gd name="adj1" fmla="val 99986"/>
            </a:avLst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Verbindingslijn: gebogen 152">
            <a:extLst>
              <a:ext uri="{FF2B5EF4-FFF2-40B4-BE49-F238E27FC236}">
                <a16:creationId xmlns:a16="http://schemas.microsoft.com/office/drawing/2014/main" id="{A50810B9-578C-4E54-972A-954F92EAAF08}"/>
              </a:ext>
            </a:extLst>
          </p:cNvPr>
          <p:cNvCxnSpPr>
            <a:cxnSpLocks/>
          </p:cNvCxnSpPr>
          <p:nvPr/>
        </p:nvCxnSpPr>
        <p:spPr>
          <a:xfrm>
            <a:off x="5432425" y="2779713"/>
            <a:ext cx="2544763" cy="0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5" name="Tekstvak 154">
            <a:extLst>
              <a:ext uri="{FF2B5EF4-FFF2-40B4-BE49-F238E27FC236}">
                <a16:creationId xmlns:a16="http://schemas.microsoft.com/office/drawing/2014/main" id="{A6E98389-A1AA-4FCC-B234-C2B360B5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778250"/>
            <a:ext cx="1512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Nieuwe CFI/PVU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6" name="Verbindingslijn: gebogen 165">
            <a:extLst>
              <a:ext uri="{FF2B5EF4-FFF2-40B4-BE49-F238E27FC236}">
                <a16:creationId xmlns:a16="http://schemas.microsoft.com/office/drawing/2014/main" id="{6B633599-0CE0-4F9D-AAD7-699ED749F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61200" y="3019425"/>
            <a:ext cx="1346200" cy="1125538"/>
          </a:xfrm>
          <a:prstGeom prst="bentConnector3">
            <a:avLst>
              <a:gd name="adj1" fmla="val 827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0" name="Verbindingslijn: gebogen 169">
            <a:extLst>
              <a:ext uri="{FF2B5EF4-FFF2-40B4-BE49-F238E27FC236}">
                <a16:creationId xmlns:a16="http://schemas.microsoft.com/office/drawing/2014/main" id="{C76C6E8C-956A-4758-BED4-A8D109EDD8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1038" y="4149725"/>
            <a:ext cx="3375025" cy="0"/>
          </a:xfrm>
          <a:prstGeom prst="bentConnector3">
            <a:avLst>
              <a:gd name="adj1" fmla="val 50000"/>
            </a:avLst>
          </a:prstGeom>
          <a:ln>
            <a:solidFill>
              <a:srgbClr val="47C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8" name="Graphic 157" descr="Reageerbuisjes">
            <a:extLst>
              <a:ext uri="{FF2B5EF4-FFF2-40B4-BE49-F238E27FC236}">
                <a16:creationId xmlns:a16="http://schemas.microsoft.com/office/drawing/2014/main" id="{31C8066B-78C5-4890-B11C-243B444E1DD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041775"/>
            <a:ext cx="358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Graphic 100" descr="Reageerbuisjes">
            <a:extLst>
              <a:ext uri="{FF2B5EF4-FFF2-40B4-BE49-F238E27FC236}">
                <a16:creationId xmlns:a16="http://schemas.microsoft.com/office/drawing/2014/main" id="{F35EA7E6-7462-47C2-AD91-FC1CDBA73AC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718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300B5-F9A6-48B0-B2ED-36A2FBB1AE50}"/>
              </a:ext>
            </a:extLst>
          </p:cNvPr>
          <p:cNvSpPr txBox="1"/>
          <p:nvPr/>
        </p:nvSpPr>
        <p:spPr>
          <a:xfrm>
            <a:off x="222250" y="539388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Kennisgeving</a:t>
            </a:r>
            <a:r>
              <a:rPr lang="en-US" b="1"/>
              <a:t> van </a:t>
            </a:r>
            <a:r>
              <a:rPr lang="en-US" b="1" err="1"/>
              <a:t>niveau</a:t>
            </a:r>
            <a:r>
              <a:rPr lang="en-US" b="1"/>
              <a:t> I</a:t>
            </a:r>
            <a:endParaRPr lang="nl-NL" b="1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BCB337-AE48-4176-8401-110DDF42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3" grpId="0"/>
      <p:bldP spid="110" grpId="0"/>
      <p:bldP spid="129" grpId="0"/>
      <p:bldP spid="146" grpId="0"/>
      <p:bldP spid="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9E2EFF6-C06D-403B-B45B-548030974832}"/>
              </a:ext>
            </a:extLst>
          </p:cNvPr>
          <p:cNvSpPr/>
          <p:nvPr/>
        </p:nvSpPr>
        <p:spPr>
          <a:xfrm>
            <a:off x="222250" y="1266825"/>
            <a:ext cx="3168650" cy="48895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367C5B04-A21F-42AE-B37A-2657F44684F8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760663"/>
            <a:ext cx="2738438" cy="3300412"/>
            <a:chOff x="222250" y="2761213"/>
            <a:chExt cx="2738438" cy="3299862"/>
          </a:xfrm>
        </p:grpSpPr>
        <p:grpSp>
          <p:nvGrpSpPr>
            <p:cNvPr id="62526" name="Groep 13">
              <a:extLst>
                <a:ext uri="{FF2B5EF4-FFF2-40B4-BE49-F238E27FC236}">
                  <a16:creationId xmlns:a16="http://schemas.microsoft.com/office/drawing/2014/main" id="{ADDC7A3A-18BA-4633-AC04-3824A8188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50" y="2924175"/>
              <a:ext cx="2738438" cy="3136900"/>
              <a:chOff x="222250" y="2924175"/>
              <a:chExt cx="2738438" cy="3136900"/>
            </a:xfrm>
          </p:grpSpPr>
          <p:sp>
            <p:nvSpPr>
              <p:cNvPr id="62" name="Rol: verticaal 61">
                <a:extLst>
                  <a:ext uri="{FF2B5EF4-FFF2-40B4-BE49-F238E27FC236}">
                    <a16:creationId xmlns:a16="http://schemas.microsoft.com/office/drawing/2014/main" id="{1F12C7B6-978E-4D17-95F7-187492832C8C}"/>
                  </a:ext>
                </a:extLst>
              </p:cNvPr>
              <p:cNvSpPr/>
              <p:nvPr/>
            </p:nvSpPr>
            <p:spPr>
              <a:xfrm>
                <a:off x="222250" y="2924698"/>
                <a:ext cx="2678113" cy="3136377"/>
              </a:xfrm>
              <a:prstGeom prst="verticalScroll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endParaRPr>
              </a:p>
            </p:txBody>
          </p:sp>
          <p:sp>
            <p:nvSpPr>
              <p:cNvPr id="62529" name="Tekstvak 34">
                <a:extLst>
                  <a:ext uri="{FF2B5EF4-FFF2-40B4-BE49-F238E27FC236}">
                    <a16:creationId xmlns:a16="http://schemas.microsoft.com/office/drawing/2014/main" id="{F0E5D59B-515F-4EBD-BE65-EF3DA6603B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" y="2943225"/>
                <a:ext cx="2160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nl-NL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rPr>
                  <a:t>Verslag Risicobeoordeling</a:t>
                </a:r>
                <a:endParaRPr kumimoji="0" lang="nl-NL" alt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74" name="Rechte verbindingslijn met pijl 173">
              <a:extLst>
                <a:ext uri="{FF2B5EF4-FFF2-40B4-BE49-F238E27FC236}">
                  <a16:creationId xmlns:a16="http://schemas.microsoft.com/office/drawing/2014/main" id="{D09AD97B-3586-4843-8351-E14ACC9E8462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1446213" y="2761213"/>
              <a:ext cx="0" cy="153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B550E953-C79F-4917-A25B-07A56226B497}"/>
              </a:ext>
            </a:extLst>
          </p:cNvPr>
          <p:cNvSpPr/>
          <p:nvPr/>
        </p:nvSpPr>
        <p:spPr>
          <a:xfrm>
            <a:off x="3405188" y="1268413"/>
            <a:ext cx="3857625" cy="1098550"/>
          </a:xfrm>
          <a:prstGeom prst="cloudCallou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40DAD82B-A710-4D95-86DB-75694AFB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75" y="6518275"/>
            <a:ext cx="360363" cy="142875"/>
          </a:xfrm>
          <a:noFill/>
        </p:spPr>
        <p:txBody>
          <a:bodyPr/>
          <a:lstStyle>
            <a:lvl1pPr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›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C0504-A689-4802-80EC-AC6480E7EE67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71" name="Graphic 4" descr="Vergadering">
            <a:extLst>
              <a:ext uri="{FF2B5EF4-FFF2-40B4-BE49-F238E27FC236}">
                <a16:creationId xmlns:a16="http://schemas.microsoft.com/office/drawing/2014/main" id="{3409CA52-B5A4-440E-8037-A36940C9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176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4E37F3-5FB0-49E5-B0F4-6E2842A3235E}"/>
              </a:ext>
            </a:extLst>
          </p:cNvPr>
          <p:cNvSpPr txBox="1"/>
          <p:nvPr/>
        </p:nvSpPr>
        <p:spPr>
          <a:xfrm>
            <a:off x="1331913" y="1266825"/>
            <a:ext cx="1368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CC650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Aanvrager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CC650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2058CDF-1E58-4B31-A47E-87D273382BC5}"/>
              </a:ext>
            </a:extLst>
          </p:cNvPr>
          <p:cNvSpPr/>
          <p:nvPr/>
        </p:nvSpPr>
        <p:spPr>
          <a:xfrm>
            <a:off x="7286625" y="1204913"/>
            <a:ext cx="1603375" cy="4887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2AB547-65E9-4BEF-96AE-F982A8229B5F}"/>
              </a:ext>
            </a:extLst>
          </p:cNvPr>
          <p:cNvSpPr txBox="1"/>
          <p:nvPr/>
        </p:nvSpPr>
        <p:spPr>
          <a:xfrm>
            <a:off x="7250113" y="1266825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650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BGGO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CC650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475" name="Graphic 12" descr="Vergadering">
            <a:extLst>
              <a:ext uri="{FF2B5EF4-FFF2-40B4-BE49-F238E27FC236}">
                <a16:creationId xmlns:a16="http://schemas.microsoft.com/office/drawing/2014/main" id="{15D4A6E9-C08B-4D03-96D1-E35D8358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4FFEC12-A5B7-4268-A812-1C4BD4AE794A}"/>
              </a:ext>
            </a:extLst>
          </p:cNvPr>
          <p:cNvSpPr/>
          <p:nvPr/>
        </p:nvSpPr>
        <p:spPr>
          <a:xfrm>
            <a:off x="4475163" y="2328863"/>
            <a:ext cx="339725" cy="2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6" name="Stroomdiagram: Document 35">
            <a:extLst>
              <a:ext uri="{FF2B5EF4-FFF2-40B4-BE49-F238E27FC236}">
                <a16:creationId xmlns:a16="http://schemas.microsoft.com/office/drawing/2014/main" id="{0FC702DB-B5F4-4709-A206-B94A08F39230}"/>
              </a:ext>
            </a:extLst>
          </p:cNvPr>
          <p:cNvSpPr/>
          <p:nvPr/>
        </p:nvSpPr>
        <p:spPr>
          <a:xfrm>
            <a:off x="4013200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7" name="Stroomdiagram: Document 36">
            <a:extLst>
              <a:ext uri="{FF2B5EF4-FFF2-40B4-BE49-F238E27FC236}">
                <a16:creationId xmlns:a16="http://schemas.microsoft.com/office/drawing/2014/main" id="{B3F641AD-9C52-4823-88D9-6EDAA11F1D49}"/>
              </a:ext>
            </a:extLst>
          </p:cNvPr>
          <p:cNvSpPr/>
          <p:nvPr/>
        </p:nvSpPr>
        <p:spPr>
          <a:xfrm>
            <a:off x="4703763" y="1423988"/>
            <a:ext cx="503237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8" name="Stroomdiagram: Document 37">
            <a:extLst>
              <a:ext uri="{FF2B5EF4-FFF2-40B4-BE49-F238E27FC236}">
                <a16:creationId xmlns:a16="http://schemas.microsoft.com/office/drawing/2014/main" id="{97001FD0-7BD5-41B0-A9AE-7EAAB3A1A3A0}"/>
              </a:ext>
            </a:extLst>
          </p:cNvPr>
          <p:cNvSpPr/>
          <p:nvPr/>
        </p:nvSpPr>
        <p:spPr>
          <a:xfrm>
            <a:off x="5394325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III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9" name="Stroomdiagram: Meerdere documenten 38">
            <a:extLst>
              <a:ext uri="{FF2B5EF4-FFF2-40B4-BE49-F238E27FC236}">
                <a16:creationId xmlns:a16="http://schemas.microsoft.com/office/drawing/2014/main" id="{61D0EBE8-9062-4C26-BA73-98DD5FF1FF66}"/>
              </a:ext>
            </a:extLst>
          </p:cNvPr>
          <p:cNvSpPr/>
          <p:nvPr/>
        </p:nvSpPr>
        <p:spPr>
          <a:xfrm>
            <a:off x="6084888" y="1387475"/>
            <a:ext cx="503237" cy="792163"/>
          </a:xfrm>
          <a:prstGeom prst="flowChartMulti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2.8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0" name="Stroomdiagram: Vooraf gedefinieerd proces 49">
            <a:extLst>
              <a:ext uri="{FF2B5EF4-FFF2-40B4-BE49-F238E27FC236}">
                <a16:creationId xmlns:a16="http://schemas.microsoft.com/office/drawing/2014/main" id="{14CA667B-544C-4627-95AB-A6732C31DC99}"/>
              </a:ext>
            </a:extLst>
          </p:cNvPr>
          <p:cNvSpPr/>
          <p:nvPr/>
        </p:nvSpPr>
        <p:spPr>
          <a:xfrm>
            <a:off x="365125" y="1625600"/>
            <a:ext cx="2160588" cy="287338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Risicobeoordeling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BEBFBEB-8EC6-4570-A7C4-80A1B44C6797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1912938"/>
            <a:ext cx="2160588" cy="420687"/>
            <a:chOff x="365473" y="1913600"/>
            <a:chExt cx="2160000" cy="420631"/>
          </a:xfrm>
        </p:grpSpPr>
        <p:cxnSp>
          <p:nvCxnSpPr>
            <p:cNvPr id="51" name="Rechte verbindingslijn met pijl 50">
              <a:extLst>
                <a:ext uri="{FF2B5EF4-FFF2-40B4-BE49-F238E27FC236}">
                  <a16:creationId xmlns:a16="http://schemas.microsoft.com/office/drawing/2014/main" id="{44FA3CC3-A6F2-459A-99CD-D488262460F8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>
              <a:off x="1446267" y="1913600"/>
              <a:ext cx="0" cy="133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Stroomdiagram: Vooraf gedefinieerd proces 51">
              <a:extLst>
                <a:ext uri="{FF2B5EF4-FFF2-40B4-BE49-F238E27FC236}">
                  <a16:creationId xmlns:a16="http://schemas.microsoft.com/office/drawing/2014/main" id="{715D291C-448F-401F-9D33-FF767F63D705}"/>
                </a:ext>
              </a:extLst>
            </p:cNvPr>
            <p:cNvSpPr/>
            <p:nvPr/>
          </p:nvSpPr>
          <p:spPr>
            <a:xfrm>
              <a:off x="365473" y="2046932"/>
              <a:ext cx="2160000" cy="287299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Procedure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8FCD6B05-C0E2-42AE-9F92-4CB67E50C60F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332038"/>
            <a:ext cx="2160588" cy="428625"/>
            <a:chOff x="365473" y="2332701"/>
            <a:chExt cx="2160000" cy="428512"/>
          </a:xfrm>
        </p:grpSpPr>
        <p:cxnSp>
          <p:nvCxnSpPr>
            <p:cNvPr id="60" name="Rechte verbindingslijn met pijl 59">
              <a:extLst>
                <a:ext uri="{FF2B5EF4-FFF2-40B4-BE49-F238E27FC236}">
                  <a16:creationId xmlns:a16="http://schemas.microsoft.com/office/drawing/2014/main" id="{309B1975-2A6B-45C1-B63D-4A74EB947771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>
              <a:off x="1446267" y="2332701"/>
              <a:ext cx="0" cy="134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1" name="Stroomdiagram: Vooraf gedefinieerd proces 60">
              <a:extLst>
                <a:ext uri="{FF2B5EF4-FFF2-40B4-BE49-F238E27FC236}">
                  <a16:creationId xmlns:a16="http://schemas.microsoft.com/office/drawing/2014/main" id="{76798CB2-9D87-460F-9066-97E9FAAD7359}"/>
                </a:ext>
              </a:extLst>
            </p:cNvPr>
            <p:cNvSpPr/>
            <p:nvPr/>
          </p:nvSpPr>
          <p:spPr>
            <a:xfrm>
              <a:off x="365473" y="2467602"/>
              <a:ext cx="2160000" cy="293611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Inschaling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</p:grpSp>
      <p:cxnSp>
        <p:nvCxnSpPr>
          <p:cNvPr id="74" name="Verbindingslijn: gebogen 73">
            <a:extLst>
              <a:ext uri="{FF2B5EF4-FFF2-40B4-BE49-F238E27FC236}">
                <a16:creationId xmlns:a16="http://schemas.microsoft.com/office/drawing/2014/main" id="{9910C503-1CDA-436E-A5FF-EFBF6ED2B16F}"/>
              </a:ext>
            </a:extLst>
          </p:cNvPr>
          <p:cNvCxnSpPr>
            <a:cxnSpLocks/>
            <a:stCxn id="67" idx="3"/>
            <a:endCxn id="2" idx="1"/>
          </p:cNvCxnSpPr>
          <p:nvPr/>
        </p:nvCxnSpPr>
        <p:spPr>
          <a:xfrm flipV="1">
            <a:off x="1271588" y="2365375"/>
            <a:ext cx="4062412" cy="1220788"/>
          </a:xfrm>
          <a:prstGeom prst="bentConnector2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>
            <a:extLst>
              <a:ext uri="{FF2B5EF4-FFF2-40B4-BE49-F238E27FC236}">
                <a16:creationId xmlns:a16="http://schemas.microsoft.com/office/drawing/2014/main" id="{574900D1-2B39-4B96-9E73-94CD9A116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3341688"/>
            <a:ext cx="690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Nieuw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" name="Groep 47">
            <a:extLst>
              <a:ext uri="{FF2B5EF4-FFF2-40B4-BE49-F238E27FC236}">
                <a16:creationId xmlns:a16="http://schemas.microsoft.com/office/drawing/2014/main" id="{B6877D89-0E74-472D-B0AF-7C5DDDED678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093913"/>
            <a:ext cx="3557588" cy="914400"/>
            <a:chOff x="5334000" y="2093652"/>
            <a:chExt cx="3557588" cy="914400"/>
          </a:xfrm>
        </p:grpSpPr>
        <p:pic>
          <p:nvPicPr>
            <p:cNvPr id="62520" name="Graphic 45" descr="Controlelijst RTL">
              <a:extLst>
                <a:ext uri="{FF2B5EF4-FFF2-40B4-BE49-F238E27FC236}">
                  <a16:creationId xmlns:a16="http://schemas.microsoft.com/office/drawing/2014/main" id="{7BA67447-86FE-424C-9BDE-960EFE93B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188" y="209365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" name="Verbindingslijn: gebogen 92">
              <a:extLst>
                <a:ext uri="{FF2B5EF4-FFF2-40B4-BE49-F238E27FC236}">
                  <a16:creationId xmlns:a16="http://schemas.microsoft.com/office/drawing/2014/main" id="{E01C3D5E-DD18-4E9A-956B-09A0EEF80B6B}"/>
                </a:ext>
              </a:extLst>
            </p:cNvPr>
            <p:cNvCxnSpPr>
              <a:cxnSpLocks/>
              <a:endCxn id="62520" idx="1"/>
            </p:cNvCxnSpPr>
            <p:nvPr/>
          </p:nvCxnSpPr>
          <p:spPr>
            <a:xfrm>
              <a:off x="5334000" y="2398452"/>
              <a:ext cx="2643188" cy="152400"/>
            </a:xfrm>
            <a:prstGeom prst="bentConnector3">
              <a:avLst>
                <a:gd name="adj1" fmla="val -95"/>
              </a:avLst>
            </a:prstGeom>
            <a:ln>
              <a:solidFill>
                <a:srgbClr val="000099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98" name="Graphic 157" descr="Reageerbuisjes">
            <a:extLst>
              <a:ext uri="{FF2B5EF4-FFF2-40B4-BE49-F238E27FC236}">
                <a16:creationId xmlns:a16="http://schemas.microsoft.com/office/drawing/2014/main" id="{DE45E207-97AB-47C3-8DDC-D132ACC1FD5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627438"/>
            <a:ext cx="3587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9" name="Verbindingslijn: gebogen 98">
            <a:extLst>
              <a:ext uri="{FF2B5EF4-FFF2-40B4-BE49-F238E27FC236}">
                <a16:creationId xmlns:a16="http://schemas.microsoft.com/office/drawing/2014/main" id="{EA3C7930-01A5-4C0A-945B-CCB16E09C4E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35800" y="3019425"/>
            <a:ext cx="1266825" cy="709613"/>
          </a:xfrm>
          <a:prstGeom prst="bentConnector3">
            <a:avLst>
              <a:gd name="adj1" fmla="val 1018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0" name="Graphic 216" descr="Open enveloppe">
            <a:extLst>
              <a:ext uri="{FF2B5EF4-FFF2-40B4-BE49-F238E27FC236}">
                <a16:creationId xmlns:a16="http://schemas.microsoft.com/office/drawing/2014/main" id="{65E8BA30-8779-411F-A16C-B16DF4E1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00463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" name="Verbindingslijn: gebogen 101">
            <a:extLst>
              <a:ext uri="{FF2B5EF4-FFF2-40B4-BE49-F238E27FC236}">
                <a16:creationId xmlns:a16="http://schemas.microsoft.com/office/drawing/2014/main" id="{6951C1CE-4CC5-4DD8-8908-286B42AF9178}"/>
              </a:ext>
            </a:extLst>
          </p:cNvPr>
          <p:cNvCxnSpPr>
            <a:cxnSpLocks/>
          </p:cNvCxnSpPr>
          <p:nvPr/>
        </p:nvCxnSpPr>
        <p:spPr>
          <a:xfrm rot="10800000">
            <a:off x="3213100" y="3756025"/>
            <a:ext cx="2627313" cy="1588"/>
          </a:xfrm>
          <a:prstGeom prst="bentConnector3">
            <a:avLst>
              <a:gd name="adj1" fmla="val 50000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3" name="Tekstvak 102">
            <a:extLst>
              <a:ext uri="{FF2B5EF4-FFF2-40B4-BE49-F238E27FC236}">
                <a16:creationId xmlns:a16="http://schemas.microsoft.com/office/drawing/2014/main" id="{70F24537-827B-42A7-99AB-91FEF1AD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3683000"/>
            <a:ext cx="1096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Ontvangst bevestiging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4" name="Verbindingslijn: gebogen 103">
            <a:extLst>
              <a:ext uri="{FF2B5EF4-FFF2-40B4-BE49-F238E27FC236}">
                <a16:creationId xmlns:a16="http://schemas.microsoft.com/office/drawing/2014/main" id="{11FBE66E-C54C-47F1-8379-835817A1EF50}"/>
              </a:ext>
            </a:extLst>
          </p:cNvPr>
          <p:cNvCxnSpPr>
            <a:cxnSpLocks/>
            <a:endCxn id="105" idx="3"/>
          </p:cNvCxnSpPr>
          <p:nvPr/>
        </p:nvCxnSpPr>
        <p:spPr>
          <a:xfrm rot="5400000">
            <a:off x="6765132" y="3331369"/>
            <a:ext cx="2233612" cy="158750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5" name="Graphic 218" descr="Open enveloppe">
            <a:extLst>
              <a:ext uri="{FF2B5EF4-FFF2-40B4-BE49-F238E27FC236}">
                <a16:creationId xmlns:a16="http://schemas.microsoft.com/office/drawing/2014/main" id="{D858BBBE-7DE5-4786-94B7-D25DD7D5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5021263"/>
            <a:ext cx="4714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kstvak 109">
            <a:extLst>
              <a:ext uri="{FF2B5EF4-FFF2-40B4-BE49-F238E27FC236}">
                <a16:creationId xmlns:a16="http://schemas.microsoft.com/office/drawing/2014/main" id="{94F12024-A057-485A-B49D-9DAF3742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4983163"/>
            <a:ext cx="622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Brief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4" name="Graphic 216" descr="Open enveloppe">
            <a:extLst>
              <a:ext uri="{FF2B5EF4-FFF2-40B4-BE49-F238E27FC236}">
                <a16:creationId xmlns:a16="http://schemas.microsoft.com/office/drawing/2014/main" id="{4C3E5DAB-EE77-4500-92C3-F0BBD280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448175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Verbindingslijn: gebogen 114">
            <a:extLst>
              <a:ext uri="{FF2B5EF4-FFF2-40B4-BE49-F238E27FC236}">
                <a16:creationId xmlns:a16="http://schemas.microsoft.com/office/drawing/2014/main" id="{C7ED5F8E-46E7-4F8F-BBE5-0F86E6C0DA6E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2808288" y="4670425"/>
            <a:ext cx="933450" cy="276225"/>
          </a:xfrm>
          <a:prstGeom prst="bentConnector3">
            <a:avLst>
              <a:gd name="adj1" fmla="val -13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Verbindingslijn: gebogen 118">
            <a:extLst>
              <a:ext uri="{FF2B5EF4-FFF2-40B4-BE49-F238E27FC236}">
                <a16:creationId xmlns:a16="http://schemas.microsoft.com/office/drawing/2014/main" id="{2CADF979-307B-4B36-83C3-BA5D7C68F82D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186238" y="3008313"/>
            <a:ext cx="4346575" cy="1662112"/>
          </a:xfrm>
          <a:prstGeom prst="bentConnector3">
            <a:avLst>
              <a:gd name="adj1" fmla="val 10002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9" name="Tekstvak 128">
            <a:extLst>
              <a:ext uri="{FF2B5EF4-FFF2-40B4-BE49-F238E27FC236}">
                <a16:creationId xmlns:a16="http://schemas.microsoft.com/office/drawing/2014/main" id="{0572C0D0-69AB-4337-ACFD-5650719B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435475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Reactie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5" name="Verbindingslijn: gebogen 134">
            <a:extLst>
              <a:ext uri="{FF2B5EF4-FFF2-40B4-BE49-F238E27FC236}">
                <a16:creationId xmlns:a16="http://schemas.microsoft.com/office/drawing/2014/main" id="{8FF9E3CE-2BF0-4046-B28A-EB0A79F04DAE}"/>
              </a:ext>
            </a:extLst>
          </p:cNvPr>
          <p:cNvCxnSpPr>
            <a:cxnSpLocks/>
          </p:cNvCxnSpPr>
          <p:nvPr/>
        </p:nvCxnSpPr>
        <p:spPr>
          <a:xfrm rot="10800000">
            <a:off x="2808288" y="5021263"/>
            <a:ext cx="3787775" cy="252412"/>
          </a:xfrm>
          <a:prstGeom prst="bentConnector3">
            <a:avLst>
              <a:gd name="adj1" fmla="val 998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4" name="Graphic 157" descr="Reageerbuisjes">
            <a:extLst>
              <a:ext uri="{FF2B5EF4-FFF2-40B4-BE49-F238E27FC236}">
                <a16:creationId xmlns:a16="http://schemas.microsoft.com/office/drawing/2014/main" id="{D2A08829-F1A1-4144-B13B-9C59ECD9C95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5397500"/>
            <a:ext cx="358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Verbindingslijn: gebogen 144">
            <a:extLst>
              <a:ext uri="{FF2B5EF4-FFF2-40B4-BE49-F238E27FC236}">
                <a16:creationId xmlns:a16="http://schemas.microsoft.com/office/drawing/2014/main" id="{423CCE05-E52D-44DD-BA7B-33337A460D43}"/>
              </a:ext>
            </a:extLst>
          </p:cNvPr>
          <p:cNvCxnSpPr>
            <a:cxnSpLocks/>
            <a:endCxn id="148" idx="3"/>
          </p:cNvCxnSpPr>
          <p:nvPr/>
        </p:nvCxnSpPr>
        <p:spPr>
          <a:xfrm rot="5400000">
            <a:off x="6519863" y="3562350"/>
            <a:ext cx="2782887" cy="167481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6" name="Tekstvak 145">
            <a:extLst>
              <a:ext uri="{FF2B5EF4-FFF2-40B4-BE49-F238E27FC236}">
                <a16:creationId xmlns:a16="http://schemas.microsoft.com/office/drawing/2014/main" id="{D34571E2-A6FC-4617-B966-9723AF53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5562600"/>
            <a:ext cx="140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2.19 Beschikking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7" name="Graphic 100" descr="Reageerbuisjes">
            <a:extLst>
              <a:ext uri="{FF2B5EF4-FFF2-40B4-BE49-F238E27FC236}">
                <a16:creationId xmlns:a16="http://schemas.microsoft.com/office/drawing/2014/main" id="{25323157-4FD5-445B-AE11-DB6861693A5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568642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Graphic 218" descr="Open enveloppe">
            <a:extLst>
              <a:ext uri="{FF2B5EF4-FFF2-40B4-BE49-F238E27FC236}">
                <a16:creationId xmlns:a16="http://schemas.microsoft.com/office/drawing/2014/main" id="{8350106C-D6B5-4D06-805C-55E067D63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70538"/>
            <a:ext cx="444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9" name="Verbindingslijn: gebogen 148">
            <a:extLst>
              <a:ext uri="{FF2B5EF4-FFF2-40B4-BE49-F238E27FC236}">
                <a16:creationId xmlns:a16="http://schemas.microsoft.com/office/drawing/2014/main" id="{A24110AD-E3B2-44A5-9029-D68239214BEF}"/>
              </a:ext>
            </a:extLst>
          </p:cNvPr>
          <p:cNvCxnSpPr>
            <a:cxnSpLocks/>
            <a:stCxn id="148" idx="1"/>
          </p:cNvCxnSpPr>
          <p:nvPr/>
        </p:nvCxnSpPr>
        <p:spPr>
          <a:xfrm rot="10800000" flipV="1">
            <a:off x="3221038" y="5791200"/>
            <a:ext cx="3408362" cy="47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1" name="Graphic 77" descr="Document">
            <a:extLst>
              <a:ext uri="{FF2B5EF4-FFF2-40B4-BE49-F238E27FC236}">
                <a16:creationId xmlns:a16="http://schemas.microsoft.com/office/drawing/2014/main" id="{4502B5F7-99BB-4573-85FD-3F4239B6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78936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Verbindingslijn: gebogen 151">
            <a:extLst>
              <a:ext uri="{FF2B5EF4-FFF2-40B4-BE49-F238E27FC236}">
                <a16:creationId xmlns:a16="http://schemas.microsoft.com/office/drawing/2014/main" id="{01818360-39D0-4645-A9D2-0062433315EA}"/>
              </a:ext>
            </a:extLst>
          </p:cNvPr>
          <p:cNvCxnSpPr>
            <a:cxnSpLocks/>
          </p:cNvCxnSpPr>
          <p:nvPr/>
        </p:nvCxnSpPr>
        <p:spPr>
          <a:xfrm flipV="1">
            <a:off x="1295400" y="2365375"/>
            <a:ext cx="4137025" cy="1658938"/>
          </a:xfrm>
          <a:prstGeom prst="bentConnector3">
            <a:avLst>
              <a:gd name="adj1" fmla="val 99986"/>
            </a:avLst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Verbindingslijn: gebogen 152">
            <a:extLst>
              <a:ext uri="{FF2B5EF4-FFF2-40B4-BE49-F238E27FC236}">
                <a16:creationId xmlns:a16="http://schemas.microsoft.com/office/drawing/2014/main" id="{A50810B9-578C-4E54-972A-954F92EAAF08}"/>
              </a:ext>
            </a:extLst>
          </p:cNvPr>
          <p:cNvCxnSpPr>
            <a:cxnSpLocks/>
          </p:cNvCxnSpPr>
          <p:nvPr/>
        </p:nvCxnSpPr>
        <p:spPr>
          <a:xfrm>
            <a:off x="5432425" y="2779713"/>
            <a:ext cx="2544763" cy="0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5" name="Tekstvak 154">
            <a:extLst>
              <a:ext uri="{FF2B5EF4-FFF2-40B4-BE49-F238E27FC236}">
                <a16:creationId xmlns:a16="http://schemas.microsoft.com/office/drawing/2014/main" id="{E3990CF4-5A7D-4866-9E7B-C0935EFEE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778250"/>
            <a:ext cx="90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Wijziging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6" name="Verbindingslijn: gebogen 165">
            <a:extLst>
              <a:ext uri="{FF2B5EF4-FFF2-40B4-BE49-F238E27FC236}">
                <a16:creationId xmlns:a16="http://schemas.microsoft.com/office/drawing/2014/main" id="{6B633599-0CE0-4F9D-AAD7-699ED749F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61200" y="3019425"/>
            <a:ext cx="1346200" cy="1125538"/>
          </a:xfrm>
          <a:prstGeom prst="bentConnector3">
            <a:avLst>
              <a:gd name="adj1" fmla="val 827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0" name="Verbindingslijn: gebogen 169">
            <a:extLst>
              <a:ext uri="{FF2B5EF4-FFF2-40B4-BE49-F238E27FC236}">
                <a16:creationId xmlns:a16="http://schemas.microsoft.com/office/drawing/2014/main" id="{C76C6E8C-956A-4758-BED4-A8D109EDD8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1038" y="4149725"/>
            <a:ext cx="3375025" cy="0"/>
          </a:xfrm>
          <a:prstGeom prst="bentConnector3">
            <a:avLst>
              <a:gd name="adj1" fmla="val 50000"/>
            </a:avLst>
          </a:prstGeom>
          <a:ln>
            <a:solidFill>
              <a:srgbClr val="47C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8" name="Graphic 157" descr="Reageerbuisjes">
            <a:extLst>
              <a:ext uri="{FF2B5EF4-FFF2-40B4-BE49-F238E27FC236}">
                <a16:creationId xmlns:a16="http://schemas.microsoft.com/office/drawing/2014/main" id="{D266E8F6-6182-4A02-A7F6-1082BE66D70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041775"/>
            <a:ext cx="358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Graphic 129" descr="Stopwatch">
            <a:extLst>
              <a:ext uri="{FF2B5EF4-FFF2-40B4-BE49-F238E27FC236}">
                <a16:creationId xmlns:a16="http://schemas.microsoft.com/office/drawing/2014/main" id="{4C3453B0-9B58-4FC4-9E8C-9C7A43E6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509963"/>
            <a:ext cx="46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kstvak 67">
            <a:extLst>
              <a:ext uri="{FF2B5EF4-FFF2-40B4-BE49-F238E27FC236}">
                <a16:creationId xmlns:a16="http://schemas.microsoft.com/office/drawing/2014/main" id="{2D75F865-7067-40C4-AD2F-DD5808AC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5436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45 dagen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wachten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9" name="Verbindingslijn: gebogen 68">
            <a:extLst>
              <a:ext uri="{FF2B5EF4-FFF2-40B4-BE49-F238E27FC236}">
                <a16:creationId xmlns:a16="http://schemas.microsoft.com/office/drawing/2014/main" id="{C03FAF07-0ACC-4480-9FF0-8DDA888BAB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92850" y="3733800"/>
            <a:ext cx="481013" cy="1588"/>
          </a:xfrm>
          <a:prstGeom prst="bentConnector3">
            <a:avLst>
              <a:gd name="adj1" fmla="val 50000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76" name="Groep 75">
            <a:extLst>
              <a:ext uri="{FF2B5EF4-FFF2-40B4-BE49-F238E27FC236}">
                <a16:creationId xmlns:a16="http://schemas.microsoft.com/office/drawing/2014/main" id="{E483D999-55A0-42C9-BB53-17E42CDDD628}"/>
              </a:ext>
            </a:extLst>
          </p:cNvPr>
          <p:cNvGrpSpPr>
            <a:grpSpLocks/>
          </p:cNvGrpSpPr>
          <p:nvPr/>
        </p:nvGrpSpPr>
        <p:grpSpPr bwMode="auto">
          <a:xfrm>
            <a:off x="666750" y="3321050"/>
            <a:ext cx="617538" cy="549275"/>
            <a:chOff x="629145" y="3319853"/>
            <a:chExt cx="617813" cy="549275"/>
          </a:xfrm>
        </p:grpSpPr>
        <p:sp>
          <p:nvSpPr>
            <p:cNvPr id="62518" name="Tekstvak 57">
              <a:extLst>
                <a:ext uri="{FF2B5EF4-FFF2-40B4-BE49-F238E27FC236}">
                  <a16:creationId xmlns:a16="http://schemas.microsoft.com/office/drawing/2014/main" id="{30FC5EC7-4765-41F8-B823-4AE74B964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145" y="3478286"/>
              <a:ext cx="6020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II</a:t>
              </a:r>
              <a:endPara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2519" name="Graphic 68" descr="Papier">
              <a:extLst>
                <a:ext uri="{FF2B5EF4-FFF2-40B4-BE49-F238E27FC236}">
                  <a16:creationId xmlns:a16="http://schemas.microsoft.com/office/drawing/2014/main" id="{53FE11FF-51FF-472C-A470-286D049C8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83" y="3319853"/>
              <a:ext cx="5492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Graphic 100" descr="Reageerbuisjes">
            <a:extLst>
              <a:ext uri="{FF2B5EF4-FFF2-40B4-BE49-F238E27FC236}">
                <a16:creationId xmlns:a16="http://schemas.microsoft.com/office/drawing/2014/main" id="{1346DCDD-BC18-4B47-9154-9245AED390E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718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A5F9BD3-1B1B-439D-BB64-DB38B765C8CC}"/>
              </a:ext>
            </a:extLst>
          </p:cNvPr>
          <p:cNvSpPr txBox="1"/>
          <p:nvPr/>
        </p:nvSpPr>
        <p:spPr>
          <a:xfrm>
            <a:off x="222250" y="553522"/>
            <a:ext cx="397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Kennisgeving</a:t>
            </a:r>
            <a:r>
              <a:rPr lang="en-US" b="1"/>
              <a:t> van </a:t>
            </a:r>
            <a:r>
              <a:rPr lang="en-US" b="1" err="1"/>
              <a:t>niveau</a:t>
            </a:r>
            <a:r>
              <a:rPr lang="en-US" b="1"/>
              <a:t> II</a:t>
            </a:r>
            <a:endParaRPr lang="nl-NL" b="1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03A3531-828F-41DB-B82C-8BA83A60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5" grpId="0"/>
      <p:bldP spid="103" grpId="0"/>
      <p:bldP spid="110" grpId="0"/>
      <p:bldP spid="129" grpId="0"/>
      <p:bldP spid="146" grpId="0"/>
      <p:bldP spid="155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9E2EFF6-C06D-403B-B45B-548030974832}"/>
              </a:ext>
            </a:extLst>
          </p:cNvPr>
          <p:cNvSpPr/>
          <p:nvPr/>
        </p:nvSpPr>
        <p:spPr>
          <a:xfrm>
            <a:off x="222250" y="1266825"/>
            <a:ext cx="3168650" cy="48895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FC17DBC8-3803-45F2-94F8-9B6D242E802D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760663"/>
            <a:ext cx="2738438" cy="3300412"/>
            <a:chOff x="222250" y="2761213"/>
            <a:chExt cx="2738438" cy="3299862"/>
          </a:xfrm>
        </p:grpSpPr>
        <p:grpSp>
          <p:nvGrpSpPr>
            <p:cNvPr id="63549" name="Groep 13">
              <a:extLst>
                <a:ext uri="{FF2B5EF4-FFF2-40B4-BE49-F238E27FC236}">
                  <a16:creationId xmlns:a16="http://schemas.microsoft.com/office/drawing/2014/main" id="{886C6439-4E7F-4E30-8F72-1789D894F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50" y="2924175"/>
              <a:ext cx="2738438" cy="3136900"/>
              <a:chOff x="222250" y="2924175"/>
              <a:chExt cx="2738438" cy="3136900"/>
            </a:xfrm>
          </p:grpSpPr>
          <p:sp>
            <p:nvSpPr>
              <p:cNvPr id="62" name="Rol: verticaal 61">
                <a:extLst>
                  <a:ext uri="{FF2B5EF4-FFF2-40B4-BE49-F238E27FC236}">
                    <a16:creationId xmlns:a16="http://schemas.microsoft.com/office/drawing/2014/main" id="{1F12C7B6-978E-4D17-95F7-187492832C8C}"/>
                  </a:ext>
                </a:extLst>
              </p:cNvPr>
              <p:cNvSpPr/>
              <p:nvPr/>
            </p:nvSpPr>
            <p:spPr>
              <a:xfrm>
                <a:off x="222250" y="2924698"/>
                <a:ext cx="2678113" cy="3136377"/>
              </a:xfrm>
              <a:prstGeom prst="verticalScroll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endParaRPr>
              </a:p>
            </p:txBody>
          </p:sp>
          <p:sp>
            <p:nvSpPr>
              <p:cNvPr id="63552" name="Tekstvak 34">
                <a:extLst>
                  <a:ext uri="{FF2B5EF4-FFF2-40B4-BE49-F238E27FC236}">
                    <a16:creationId xmlns:a16="http://schemas.microsoft.com/office/drawing/2014/main" id="{79BB1CBD-C212-44BA-BB4F-AAB7CD3E7C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" y="2943225"/>
                <a:ext cx="2160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nl-NL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+mn-ea"/>
                    <a:cs typeface="Arial" panose="020B0604020202020204" pitchFamily="34" charset="0"/>
                  </a:rPr>
                  <a:t>Verslag Risicobeoordeling</a:t>
                </a:r>
                <a:endParaRPr kumimoji="0" lang="nl-NL" alt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74" name="Rechte verbindingslijn met pijl 173">
              <a:extLst>
                <a:ext uri="{FF2B5EF4-FFF2-40B4-BE49-F238E27FC236}">
                  <a16:creationId xmlns:a16="http://schemas.microsoft.com/office/drawing/2014/main" id="{D09AD97B-3586-4843-8351-E14ACC9E8462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1446213" y="2761213"/>
              <a:ext cx="0" cy="153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B550E953-C79F-4917-A25B-07A56226B497}"/>
              </a:ext>
            </a:extLst>
          </p:cNvPr>
          <p:cNvSpPr/>
          <p:nvPr/>
        </p:nvSpPr>
        <p:spPr>
          <a:xfrm>
            <a:off x="3405188" y="1268413"/>
            <a:ext cx="3857625" cy="1098550"/>
          </a:xfrm>
          <a:prstGeom prst="cloudCallou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63493" name="Slide Number Placeholder 4">
            <a:extLst>
              <a:ext uri="{FF2B5EF4-FFF2-40B4-BE49-F238E27FC236}">
                <a16:creationId xmlns:a16="http://schemas.microsoft.com/office/drawing/2014/main" id="{319C9A29-3CAE-4E35-B8DC-186C893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75" y="6518275"/>
            <a:ext cx="360363" cy="142875"/>
          </a:xfrm>
          <a:noFill/>
        </p:spPr>
        <p:txBody>
          <a:bodyPr/>
          <a:lstStyle>
            <a:lvl1pPr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›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ED5EB-CBD8-4B6B-98B1-7A8E229590E5}" type="slidenum">
              <a:rPr kumimoji="0" lang="nl-NL" alt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altLang="nl-N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495" name="Graphic 4" descr="Vergadering">
            <a:extLst>
              <a:ext uri="{FF2B5EF4-FFF2-40B4-BE49-F238E27FC236}">
                <a16:creationId xmlns:a16="http://schemas.microsoft.com/office/drawing/2014/main" id="{0DA56D7B-58FE-42CE-8230-AA5F7697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176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4E37F3-5FB0-49E5-B0F4-6E2842A3235E}"/>
              </a:ext>
            </a:extLst>
          </p:cNvPr>
          <p:cNvSpPr txBox="1"/>
          <p:nvPr/>
        </p:nvSpPr>
        <p:spPr>
          <a:xfrm>
            <a:off x="1331913" y="1266825"/>
            <a:ext cx="1368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CC650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Aanvrager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CC650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2058CDF-1E58-4B31-A47E-87D273382BC5}"/>
              </a:ext>
            </a:extLst>
          </p:cNvPr>
          <p:cNvSpPr/>
          <p:nvPr/>
        </p:nvSpPr>
        <p:spPr>
          <a:xfrm>
            <a:off x="7286625" y="1204913"/>
            <a:ext cx="1603375" cy="4887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2AB547-65E9-4BEF-96AE-F982A8229B5F}"/>
              </a:ext>
            </a:extLst>
          </p:cNvPr>
          <p:cNvSpPr txBox="1"/>
          <p:nvPr/>
        </p:nvSpPr>
        <p:spPr>
          <a:xfrm>
            <a:off x="7250113" y="1266825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650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BGGO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CC650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499" name="Graphic 12" descr="Vergadering">
            <a:extLst>
              <a:ext uri="{FF2B5EF4-FFF2-40B4-BE49-F238E27FC236}">
                <a16:creationId xmlns:a16="http://schemas.microsoft.com/office/drawing/2014/main" id="{5C413FC7-B806-4615-93E2-E4B2B23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4FFEC12-A5B7-4268-A812-1C4BD4AE794A}"/>
              </a:ext>
            </a:extLst>
          </p:cNvPr>
          <p:cNvSpPr/>
          <p:nvPr/>
        </p:nvSpPr>
        <p:spPr>
          <a:xfrm>
            <a:off x="4475163" y="2328863"/>
            <a:ext cx="339725" cy="2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6" name="Stroomdiagram: Document 35">
            <a:extLst>
              <a:ext uri="{FF2B5EF4-FFF2-40B4-BE49-F238E27FC236}">
                <a16:creationId xmlns:a16="http://schemas.microsoft.com/office/drawing/2014/main" id="{0FC702DB-B5F4-4709-A206-B94A08F39230}"/>
              </a:ext>
            </a:extLst>
          </p:cNvPr>
          <p:cNvSpPr/>
          <p:nvPr/>
        </p:nvSpPr>
        <p:spPr>
          <a:xfrm>
            <a:off x="4013200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7" name="Stroomdiagram: Document 36">
            <a:extLst>
              <a:ext uri="{FF2B5EF4-FFF2-40B4-BE49-F238E27FC236}">
                <a16:creationId xmlns:a16="http://schemas.microsoft.com/office/drawing/2014/main" id="{B3F641AD-9C52-4823-88D9-6EDAA11F1D49}"/>
              </a:ext>
            </a:extLst>
          </p:cNvPr>
          <p:cNvSpPr/>
          <p:nvPr/>
        </p:nvSpPr>
        <p:spPr>
          <a:xfrm>
            <a:off x="4703763" y="1423988"/>
            <a:ext cx="503237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KG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8" name="Stroomdiagram: Document 37">
            <a:extLst>
              <a:ext uri="{FF2B5EF4-FFF2-40B4-BE49-F238E27FC236}">
                <a16:creationId xmlns:a16="http://schemas.microsoft.com/office/drawing/2014/main" id="{97001FD0-7BD5-41B0-A9AE-7EAAB3A1A3A0}"/>
              </a:ext>
            </a:extLst>
          </p:cNvPr>
          <p:cNvSpPr/>
          <p:nvPr/>
        </p:nvSpPr>
        <p:spPr>
          <a:xfrm>
            <a:off x="5394325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III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9" name="Stroomdiagram: Meerdere documenten 38">
            <a:extLst>
              <a:ext uri="{FF2B5EF4-FFF2-40B4-BE49-F238E27FC236}">
                <a16:creationId xmlns:a16="http://schemas.microsoft.com/office/drawing/2014/main" id="{61D0EBE8-9062-4C26-BA73-98DD5FF1FF66}"/>
              </a:ext>
            </a:extLst>
          </p:cNvPr>
          <p:cNvSpPr/>
          <p:nvPr/>
        </p:nvSpPr>
        <p:spPr>
          <a:xfrm>
            <a:off x="6084888" y="1387475"/>
            <a:ext cx="503237" cy="792163"/>
          </a:xfrm>
          <a:prstGeom prst="flowChartMulti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2.8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50" name="Stroomdiagram: Vooraf gedefinieerd proces 49">
            <a:extLst>
              <a:ext uri="{FF2B5EF4-FFF2-40B4-BE49-F238E27FC236}">
                <a16:creationId xmlns:a16="http://schemas.microsoft.com/office/drawing/2014/main" id="{14CA667B-544C-4627-95AB-A6732C31DC99}"/>
              </a:ext>
            </a:extLst>
          </p:cNvPr>
          <p:cNvSpPr/>
          <p:nvPr/>
        </p:nvSpPr>
        <p:spPr>
          <a:xfrm>
            <a:off x="365125" y="1625600"/>
            <a:ext cx="2160588" cy="287338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Risicobeoordeling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0279345-92AB-4119-91A3-432ED4B19371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1912938"/>
            <a:ext cx="2160588" cy="420687"/>
            <a:chOff x="365473" y="1913600"/>
            <a:chExt cx="2160000" cy="420631"/>
          </a:xfrm>
        </p:grpSpPr>
        <p:cxnSp>
          <p:nvCxnSpPr>
            <p:cNvPr id="51" name="Rechte verbindingslijn met pijl 50">
              <a:extLst>
                <a:ext uri="{FF2B5EF4-FFF2-40B4-BE49-F238E27FC236}">
                  <a16:creationId xmlns:a16="http://schemas.microsoft.com/office/drawing/2014/main" id="{44FA3CC3-A6F2-459A-99CD-D488262460F8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>
              <a:off x="1446267" y="1913600"/>
              <a:ext cx="0" cy="133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Stroomdiagram: Vooraf gedefinieerd proces 51">
              <a:extLst>
                <a:ext uri="{FF2B5EF4-FFF2-40B4-BE49-F238E27FC236}">
                  <a16:creationId xmlns:a16="http://schemas.microsoft.com/office/drawing/2014/main" id="{715D291C-448F-401F-9D33-FF767F63D705}"/>
                </a:ext>
              </a:extLst>
            </p:cNvPr>
            <p:cNvSpPr/>
            <p:nvPr/>
          </p:nvSpPr>
          <p:spPr>
            <a:xfrm>
              <a:off x="365473" y="2046932"/>
              <a:ext cx="2160000" cy="287299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Procedure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1F28326-4E3C-4997-A29D-3C26FEC94120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332038"/>
            <a:ext cx="2160588" cy="428625"/>
            <a:chOff x="365473" y="2332701"/>
            <a:chExt cx="2160000" cy="428512"/>
          </a:xfrm>
        </p:grpSpPr>
        <p:cxnSp>
          <p:nvCxnSpPr>
            <p:cNvPr id="60" name="Rechte verbindingslijn met pijl 59">
              <a:extLst>
                <a:ext uri="{FF2B5EF4-FFF2-40B4-BE49-F238E27FC236}">
                  <a16:creationId xmlns:a16="http://schemas.microsoft.com/office/drawing/2014/main" id="{309B1975-2A6B-45C1-B63D-4A74EB947771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>
              <a:off x="1446267" y="2332701"/>
              <a:ext cx="0" cy="134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1" name="Stroomdiagram: Vooraf gedefinieerd proces 60">
              <a:extLst>
                <a:ext uri="{FF2B5EF4-FFF2-40B4-BE49-F238E27FC236}">
                  <a16:creationId xmlns:a16="http://schemas.microsoft.com/office/drawing/2014/main" id="{76798CB2-9D87-460F-9066-97E9FAAD7359}"/>
                </a:ext>
              </a:extLst>
            </p:cNvPr>
            <p:cNvSpPr/>
            <p:nvPr/>
          </p:nvSpPr>
          <p:spPr>
            <a:xfrm>
              <a:off x="365473" y="2467602"/>
              <a:ext cx="2160000" cy="293611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Arial"/>
                </a:rPr>
                <a:t>Inschaling</a:t>
              </a:r>
              <a:endPara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</p:grpSp>
      <p:cxnSp>
        <p:nvCxnSpPr>
          <p:cNvPr id="74" name="Verbindingslijn: gebogen 73">
            <a:extLst>
              <a:ext uri="{FF2B5EF4-FFF2-40B4-BE49-F238E27FC236}">
                <a16:creationId xmlns:a16="http://schemas.microsoft.com/office/drawing/2014/main" id="{9910C503-1CDA-436E-A5FF-EFBF6ED2B16F}"/>
              </a:ext>
            </a:extLst>
          </p:cNvPr>
          <p:cNvCxnSpPr>
            <a:cxnSpLocks/>
            <a:stCxn id="63541" idx="3"/>
            <a:endCxn id="2" idx="1"/>
          </p:cNvCxnSpPr>
          <p:nvPr/>
        </p:nvCxnSpPr>
        <p:spPr>
          <a:xfrm flipV="1">
            <a:off x="1243013" y="2365375"/>
            <a:ext cx="4090987" cy="1217613"/>
          </a:xfrm>
          <a:prstGeom prst="bentConnector2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>
            <a:extLst>
              <a:ext uri="{FF2B5EF4-FFF2-40B4-BE49-F238E27FC236}">
                <a16:creationId xmlns:a16="http://schemas.microsoft.com/office/drawing/2014/main" id="{7E68F581-E309-43CF-A645-0657A3F1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3341688"/>
            <a:ext cx="690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Nieuw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" name="Groep 47">
            <a:extLst>
              <a:ext uri="{FF2B5EF4-FFF2-40B4-BE49-F238E27FC236}">
                <a16:creationId xmlns:a16="http://schemas.microsoft.com/office/drawing/2014/main" id="{049BCCDB-0EDD-4C39-826B-F525CA1E114E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093913"/>
            <a:ext cx="3557588" cy="914400"/>
            <a:chOff x="5334000" y="2093652"/>
            <a:chExt cx="3557588" cy="914400"/>
          </a:xfrm>
        </p:grpSpPr>
        <p:pic>
          <p:nvPicPr>
            <p:cNvPr id="63543" name="Graphic 45" descr="Controlelijst RTL">
              <a:extLst>
                <a:ext uri="{FF2B5EF4-FFF2-40B4-BE49-F238E27FC236}">
                  <a16:creationId xmlns:a16="http://schemas.microsoft.com/office/drawing/2014/main" id="{10D172A0-C718-4BE7-9DEE-92E7B49E2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188" y="209365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" name="Verbindingslijn: gebogen 92">
              <a:extLst>
                <a:ext uri="{FF2B5EF4-FFF2-40B4-BE49-F238E27FC236}">
                  <a16:creationId xmlns:a16="http://schemas.microsoft.com/office/drawing/2014/main" id="{E01C3D5E-DD18-4E9A-956B-09A0EEF80B6B}"/>
                </a:ext>
              </a:extLst>
            </p:cNvPr>
            <p:cNvCxnSpPr>
              <a:cxnSpLocks/>
              <a:endCxn id="63543" idx="1"/>
            </p:cNvCxnSpPr>
            <p:nvPr/>
          </p:nvCxnSpPr>
          <p:spPr>
            <a:xfrm>
              <a:off x="5334000" y="2398452"/>
              <a:ext cx="2643188" cy="152400"/>
            </a:xfrm>
            <a:prstGeom prst="bentConnector3">
              <a:avLst>
                <a:gd name="adj1" fmla="val -95"/>
              </a:avLst>
            </a:prstGeom>
            <a:ln>
              <a:solidFill>
                <a:srgbClr val="000099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9" name="Verbindingslijn: gebogen 98">
            <a:extLst>
              <a:ext uri="{FF2B5EF4-FFF2-40B4-BE49-F238E27FC236}">
                <a16:creationId xmlns:a16="http://schemas.microsoft.com/office/drawing/2014/main" id="{EA3C7930-01A5-4C0A-945B-CCB16E09C4EB}"/>
              </a:ext>
            </a:extLst>
          </p:cNvPr>
          <p:cNvCxnSpPr>
            <a:cxnSpLocks/>
            <a:endCxn id="100" idx="3"/>
          </p:cNvCxnSpPr>
          <p:nvPr/>
        </p:nvCxnSpPr>
        <p:spPr>
          <a:xfrm rot="10800000" flipV="1">
            <a:off x="7050088" y="3033713"/>
            <a:ext cx="1193800" cy="388937"/>
          </a:xfrm>
          <a:prstGeom prst="bentConnector3">
            <a:avLst>
              <a:gd name="adj1" fmla="val -630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0" name="Graphic 216" descr="Open enveloppe">
            <a:extLst>
              <a:ext uri="{FF2B5EF4-FFF2-40B4-BE49-F238E27FC236}">
                <a16:creationId xmlns:a16="http://schemas.microsoft.com/office/drawing/2014/main" id="{8FFA38E2-CBF7-423D-89FD-11F83EE5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3200400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kstvak 102">
            <a:extLst>
              <a:ext uri="{FF2B5EF4-FFF2-40B4-BE49-F238E27FC236}">
                <a16:creationId xmlns:a16="http://schemas.microsoft.com/office/drawing/2014/main" id="{5E4F9013-4BB7-4648-BB9D-9FC00852B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2979738"/>
            <a:ext cx="1096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Ontvangst bevestiging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4" name="Verbindingslijn: gebogen 103">
            <a:extLst>
              <a:ext uri="{FF2B5EF4-FFF2-40B4-BE49-F238E27FC236}">
                <a16:creationId xmlns:a16="http://schemas.microsoft.com/office/drawing/2014/main" id="{11FBE66E-C54C-47F1-8379-835817A1EF50}"/>
              </a:ext>
            </a:extLst>
          </p:cNvPr>
          <p:cNvCxnSpPr>
            <a:cxnSpLocks/>
            <a:endCxn id="105" idx="3"/>
          </p:cNvCxnSpPr>
          <p:nvPr/>
        </p:nvCxnSpPr>
        <p:spPr>
          <a:xfrm rot="5400000">
            <a:off x="6833394" y="3301207"/>
            <a:ext cx="1841500" cy="130651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5" name="Graphic 218" descr="Open enveloppe">
            <a:extLst>
              <a:ext uri="{FF2B5EF4-FFF2-40B4-BE49-F238E27FC236}">
                <a16:creationId xmlns:a16="http://schemas.microsoft.com/office/drawing/2014/main" id="{86AEB3FC-F775-4FDD-A159-FCB261E5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52963"/>
            <a:ext cx="4714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kstvak 109">
            <a:extLst>
              <a:ext uri="{FF2B5EF4-FFF2-40B4-BE49-F238E27FC236}">
                <a16:creationId xmlns:a16="http://schemas.microsoft.com/office/drawing/2014/main" id="{9D4772BE-4480-4A4A-BC0C-194A0C7EA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4630738"/>
            <a:ext cx="622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Brief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4" name="Graphic 216" descr="Open enveloppe">
            <a:extLst>
              <a:ext uri="{FF2B5EF4-FFF2-40B4-BE49-F238E27FC236}">
                <a16:creationId xmlns:a16="http://schemas.microsoft.com/office/drawing/2014/main" id="{64F74F0C-3C49-4EE4-A289-98094987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4117975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Verbindingslijn: gebogen 114">
            <a:extLst>
              <a:ext uri="{FF2B5EF4-FFF2-40B4-BE49-F238E27FC236}">
                <a16:creationId xmlns:a16="http://schemas.microsoft.com/office/drawing/2014/main" id="{C7ED5F8E-46E7-4F8F-BBE5-0F86E6C0DA6E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2808288" y="4340225"/>
            <a:ext cx="933450" cy="149225"/>
          </a:xfrm>
          <a:prstGeom prst="bentConnector3">
            <a:avLst>
              <a:gd name="adj1" fmla="val 57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Verbindingslijn: gebogen 118">
            <a:extLst>
              <a:ext uri="{FF2B5EF4-FFF2-40B4-BE49-F238E27FC236}">
                <a16:creationId xmlns:a16="http://schemas.microsoft.com/office/drawing/2014/main" id="{2CADF979-307B-4B36-83C3-BA5D7C68F82D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186238" y="3022600"/>
            <a:ext cx="4156075" cy="1317625"/>
          </a:xfrm>
          <a:prstGeom prst="bentConnector3">
            <a:avLst>
              <a:gd name="adj1" fmla="val 10005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9" name="Tekstvak 128">
            <a:extLst>
              <a:ext uri="{FF2B5EF4-FFF2-40B4-BE49-F238E27FC236}">
                <a16:creationId xmlns:a16="http://schemas.microsoft.com/office/drawing/2014/main" id="{A27A1615-6BF2-4051-BF7D-E61EC5835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4105275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Reactie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5" name="Verbindingslijn: gebogen 134">
            <a:extLst>
              <a:ext uri="{FF2B5EF4-FFF2-40B4-BE49-F238E27FC236}">
                <a16:creationId xmlns:a16="http://schemas.microsoft.com/office/drawing/2014/main" id="{8FF9E3CE-2BF0-4046-B28A-EB0A79F04DAE}"/>
              </a:ext>
            </a:extLst>
          </p:cNvPr>
          <p:cNvCxnSpPr>
            <a:cxnSpLocks/>
            <a:stCxn id="105" idx="1"/>
          </p:cNvCxnSpPr>
          <p:nvPr/>
        </p:nvCxnSpPr>
        <p:spPr>
          <a:xfrm rot="10800000">
            <a:off x="2820988" y="4532313"/>
            <a:ext cx="3808412" cy="342900"/>
          </a:xfrm>
          <a:prstGeom prst="bentConnector3">
            <a:avLst>
              <a:gd name="adj1" fmla="val 10015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4" name="Graphic 157" descr="Reageerbuisjes">
            <a:extLst>
              <a:ext uri="{FF2B5EF4-FFF2-40B4-BE49-F238E27FC236}">
                <a16:creationId xmlns:a16="http://schemas.microsoft.com/office/drawing/2014/main" id="{6449B4A2-5253-41A9-BF59-B005AA49D0B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44" y="5677693"/>
            <a:ext cx="358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Verbindingslijn: gebogen 144">
            <a:extLst>
              <a:ext uri="{FF2B5EF4-FFF2-40B4-BE49-F238E27FC236}">
                <a16:creationId xmlns:a16="http://schemas.microsoft.com/office/drawing/2014/main" id="{423CCE05-E52D-44DD-BA7B-33337A460D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21525" y="5356225"/>
            <a:ext cx="1531938" cy="592138"/>
          </a:xfrm>
          <a:prstGeom prst="bentConnector3">
            <a:avLst>
              <a:gd name="adj1" fmla="val 41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6" name="Tekstvak 145">
            <a:extLst>
              <a:ext uri="{FF2B5EF4-FFF2-40B4-BE49-F238E27FC236}">
                <a16:creationId xmlns:a16="http://schemas.microsoft.com/office/drawing/2014/main" id="{0475CC34-F50F-493F-8144-835DD4990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8" y="5672138"/>
            <a:ext cx="1406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Beschikking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8" name="Graphic 218" descr="Open enveloppe">
            <a:extLst>
              <a:ext uri="{FF2B5EF4-FFF2-40B4-BE49-F238E27FC236}">
                <a16:creationId xmlns:a16="http://schemas.microsoft.com/office/drawing/2014/main" id="{E8717A46-2553-442C-A954-6FBA59FF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70538"/>
            <a:ext cx="444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Graphic 77" descr="Document">
            <a:extLst>
              <a:ext uri="{FF2B5EF4-FFF2-40B4-BE49-F238E27FC236}">
                <a16:creationId xmlns:a16="http://schemas.microsoft.com/office/drawing/2014/main" id="{5F8B9BF3-38C4-4F7B-9A79-E44A5EA0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78936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Verbindingslijn: gebogen 151">
            <a:extLst>
              <a:ext uri="{FF2B5EF4-FFF2-40B4-BE49-F238E27FC236}">
                <a16:creationId xmlns:a16="http://schemas.microsoft.com/office/drawing/2014/main" id="{01818360-39D0-4645-A9D2-0062433315EA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1295400" y="2365375"/>
            <a:ext cx="4038600" cy="1658938"/>
          </a:xfrm>
          <a:prstGeom prst="bentConnector2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kstvak 154">
            <a:extLst>
              <a:ext uri="{FF2B5EF4-FFF2-40B4-BE49-F238E27FC236}">
                <a16:creationId xmlns:a16="http://schemas.microsoft.com/office/drawing/2014/main" id="{8EB407F4-DD5A-4FE6-ADED-73F2D11D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778250"/>
            <a:ext cx="90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Wijziging</a:t>
            </a:r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Graphic 129" descr="Stopwatch">
            <a:extLst>
              <a:ext uri="{FF2B5EF4-FFF2-40B4-BE49-F238E27FC236}">
                <a16:creationId xmlns:a16="http://schemas.microsoft.com/office/drawing/2014/main" id="{F3ADB791-B975-4BF2-8EA9-A90176A1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4886325"/>
            <a:ext cx="460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kstvak 67">
            <a:extLst>
              <a:ext uri="{FF2B5EF4-FFF2-40B4-BE49-F238E27FC236}">
                <a16:creationId xmlns:a16="http://schemas.microsoft.com/office/drawing/2014/main" id="{CBED3EE7-7659-494F-966B-CEB4AE8AE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8" y="5014913"/>
            <a:ext cx="1000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45 dagen</a:t>
            </a:r>
          </a:p>
        </p:txBody>
      </p:sp>
      <p:pic>
        <p:nvPicPr>
          <p:cNvPr id="79" name="Graphic 100" descr="Reageerbuisjes">
            <a:extLst>
              <a:ext uri="{FF2B5EF4-FFF2-40B4-BE49-F238E27FC236}">
                <a16:creationId xmlns:a16="http://schemas.microsoft.com/office/drawing/2014/main" id="{C56AD106-E8B4-4878-944C-903D742DF47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718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ep 27">
            <a:extLst>
              <a:ext uri="{FF2B5EF4-FFF2-40B4-BE49-F238E27FC236}">
                <a16:creationId xmlns:a16="http://schemas.microsoft.com/office/drawing/2014/main" id="{55675363-33B6-473C-97BE-EDB9A0087EBD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3308350"/>
            <a:ext cx="547687" cy="547688"/>
            <a:chOff x="699488" y="4525753"/>
            <a:chExt cx="548640" cy="548640"/>
          </a:xfrm>
        </p:grpSpPr>
        <p:sp>
          <p:nvSpPr>
            <p:cNvPr id="63541" name="Tekstvak 64">
              <a:extLst>
                <a:ext uri="{FF2B5EF4-FFF2-40B4-BE49-F238E27FC236}">
                  <a16:creationId xmlns:a16="http://schemas.microsoft.com/office/drawing/2014/main" id="{A4A9536F-A3E8-4004-8D9D-05B9EA907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08" y="4692073"/>
              <a:ext cx="468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III</a:t>
              </a:r>
              <a:endPara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3542" name="Graphic 59" descr="Papier">
              <a:extLst>
                <a:ext uri="{FF2B5EF4-FFF2-40B4-BE49-F238E27FC236}">
                  <a16:creationId xmlns:a16="http://schemas.microsoft.com/office/drawing/2014/main" id="{6FE3DBDE-E3BD-42ED-86B6-659306E06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88" y="452575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6" name="Verbindingslijn: gebogen 85">
            <a:extLst>
              <a:ext uri="{FF2B5EF4-FFF2-40B4-BE49-F238E27FC236}">
                <a16:creationId xmlns:a16="http://schemas.microsoft.com/office/drawing/2014/main" id="{7E891E16-0ADA-47CF-B362-F619AF2B3A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23113" y="5357813"/>
            <a:ext cx="1392237" cy="339725"/>
          </a:xfrm>
          <a:prstGeom prst="bentConnector3">
            <a:avLst>
              <a:gd name="adj1" fmla="val -329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D0B275F9-4A2F-4E31-862E-7CC30039364C}"/>
              </a:ext>
            </a:extLst>
          </p:cNvPr>
          <p:cNvCxnSpPr>
            <a:cxnSpLocks/>
          </p:cNvCxnSpPr>
          <p:nvPr/>
        </p:nvCxnSpPr>
        <p:spPr>
          <a:xfrm>
            <a:off x="8659813" y="3033713"/>
            <a:ext cx="0" cy="1849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Rechte verbindingslijn met pijl 130">
            <a:extLst>
              <a:ext uri="{FF2B5EF4-FFF2-40B4-BE49-F238E27FC236}">
                <a16:creationId xmlns:a16="http://schemas.microsoft.com/office/drawing/2014/main" id="{63E514DA-BB55-4384-A977-A4453B7D7584}"/>
              </a:ext>
            </a:extLst>
          </p:cNvPr>
          <p:cNvCxnSpPr>
            <a:cxnSpLocks/>
          </p:cNvCxnSpPr>
          <p:nvPr/>
        </p:nvCxnSpPr>
        <p:spPr>
          <a:xfrm>
            <a:off x="8515350" y="3033713"/>
            <a:ext cx="0" cy="1851025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Rechte verbindingslijn met pijl 107">
            <a:extLst>
              <a:ext uri="{FF2B5EF4-FFF2-40B4-BE49-F238E27FC236}">
                <a16:creationId xmlns:a16="http://schemas.microsoft.com/office/drawing/2014/main" id="{8D80BA8B-31FA-47F1-81BC-5D8C6772EFD9}"/>
              </a:ext>
            </a:extLst>
          </p:cNvPr>
          <p:cNvCxnSpPr/>
          <p:nvPr/>
        </p:nvCxnSpPr>
        <p:spPr>
          <a:xfrm flipH="1">
            <a:off x="3203575" y="5697538"/>
            <a:ext cx="3384550" cy="0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2" name="Rechte verbindingslijn met pijl 141">
            <a:extLst>
              <a:ext uri="{FF2B5EF4-FFF2-40B4-BE49-F238E27FC236}">
                <a16:creationId xmlns:a16="http://schemas.microsoft.com/office/drawing/2014/main" id="{22530B9E-FDE7-43C8-A773-A8609A9679DA}"/>
              </a:ext>
            </a:extLst>
          </p:cNvPr>
          <p:cNvCxnSpPr/>
          <p:nvPr/>
        </p:nvCxnSpPr>
        <p:spPr>
          <a:xfrm flipH="1">
            <a:off x="3221038" y="5954713"/>
            <a:ext cx="33845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4" name="Rechte verbindingslijn met pijl 163">
            <a:extLst>
              <a:ext uri="{FF2B5EF4-FFF2-40B4-BE49-F238E27FC236}">
                <a16:creationId xmlns:a16="http://schemas.microsoft.com/office/drawing/2014/main" id="{5FE30D4A-730B-415C-8AE6-326788BD1633}"/>
              </a:ext>
            </a:extLst>
          </p:cNvPr>
          <p:cNvCxnSpPr>
            <a:cxnSpLocks/>
            <a:stCxn id="100" idx="1"/>
            <a:endCxn id="79" idx="3"/>
          </p:cNvCxnSpPr>
          <p:nvPr/>
        </p:nvCxnSpPr>
        <p:spPr>
          <a:xfrm flipH="1">
            <a:off x="2500313" y="3422650"/>
            <a:ext cx="4105275" cy="1588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9" name="Tekstvak 168">
            <a:extLst>
              <a:ext uri="{FF2B5EF4-FFF2-40B4-BE49-F238E27FC236}">
                <a16:creationId xmlns:a16="http://schemas.microsoft.com/office/drawing/2014/main" id="{2EADDCBF-2867-4D0E-851F-60963CA03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5205413"/>
            <a:ext cx="1443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+ reactietermijn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870EDC-3A27-4546-BF84-B3EDFC8C1933}"/>
              </a:ext>
            </a:extLst>
          </p:cNvPr>
          <p:cNvSpPr txBox="1"/>
          <p:nvPr/>
        </p:nvSpPr>
        <p:spPr>
          <a:xfrm>
            <a:off x="107504" y="539388"/>
            <a:ext cx="429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Vergunningaanvraag</a:t>
            </a:r>
            <a:r>
              <a:rPr lang="en-US" b="1"/>
              <a:t> </a:t>
            </a:r>
            <a:r>
              <a:rPr lang="en-US" b="1" err="1"/>
              <a:t>niveau</a:t>
            </a:r>
            <a:r>
              <a:rPr lang="en-US" b="1"/>
              <a:t> III</a:t>
            </a:r>
            <a:endParaRPr lang="nl-NL" b="1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7338EC-C434-422A-BCBF-D5095ECE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5" grpId="0"/>
      <p:bldP spid="103" grpId="0"/>
      <p:bldP spid="110" grpId="0"/>
      <p:bldP spid="129" grpId="0"/>
      <p:bldP spid="146" grpId="0"/>
      <p:bldP spid="155" grpId="0"/>
      <p:bldP spid="68" grpId="0"/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85775" y="1400175"/>
            <a:ext cx="8172450" cy="444500"/>
          </a:xfrm>
        </p:spPr>
        <p:txBody>
          <a:bodyPr/>
          <a:lstStyle/>
          <a:p>
            <a:r>
              <a:rPr lang="nl-NL" altLang="nl-NL" sz="2000"/>
              <a:t>2.8 Verzoek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44675"/>
            <a:ext cx="8172450" cy="4281488"/>
          </a:xfrm>
        </p:spPr>
        <p:txBody>
          <a:bodyPr/>
          <a:lstStyle/>
          <a:p>
            <a:pPr marL="0" indent="0">
              <a:buFont typeface="Verdana" pitchFamily="34" charset="0"/>
              <a:buNone/>
              <a:defRPr/>
            </a:pPr>
            <a:endParaRPr lang="nl-NL" sz="1600"/>
          </a:p>
          <a:p>
            <a:pPr marL="0" indent="0">
              <a:buFont typeface="Verdana" pitchFamily="34" charset="0"/>
              <a:buNone/>
              <a:defRPr/>
            </a:pPr>
            <a:r>
              <a:rPr lang="nl-NL" sz="1600"/>
              <a:t>Artikel 2.8: bepalen inperkingsniveau en CFI</a:t>
            </a:r>
          </a:p>
          <a:p>
            <a:pPr marL="264795" indent="-264795">
              <a:defRPr/>
            </a:pPr>
            <a:r>
              <a:rPr lang="nl-NL" sz="1600"/>
              <a:t>bij twijfel over de uitkomst van de risicobeoordeling</a:t>
            </a:r>
            <a:br>
              <a:rPr lang="nl-NL" sz="1600"/>
            </a:br>
            <a:r>
              <a:rPr lang="nl-NL" sz="1600"/>
              <a:t>		- contact opnemen met Bureau GGO</a:t>
            </a:r>
            <a:endParaRPr lang="nl-NL" sz="1600">
              <a:ea typeface="Verdana"/>
            </a:endParaRPr>
          </a:p>
          <a:p>
            <a:pPr marL="264795" indent="-264795">
              <a:defRPr/>
            </a:pPr>
            <a:r>
              <a:rPr lang="nl-NL" sz="1600"/>
              <a:t>verzoek om </a:t>
            </a:r>
            <a:r>
              <a:rPr lang="nl-NL" sz="1600" err="1"/>
              <a:t>omlaagschaling</a:t>
            </a:r>
            <a:endParaRPr lang="nl-NL" sz="1600">
              <a:ea typeface="Verdana"/>
            </a:endParaRPr>
          </a:p>
          <a:p>
            <a:pPr marL="264795" indent="-264795">
              <a:defRPr/>
            </a:pPr>
            <a:r>
              <a:rPr lang="nl-NL" sz="1600"/>
              <a:t>als inschalen volgens bijlage 5 niet past en inschaling volgens bijlage 8 moet</a:t>
            </a:r>
            <a:endParaRPr lang="nl-NL" sz="1600">
              <a:ea typeface="Verdana"/>
            </a:endParaRPr>
          </a:p>
          <a:p>
            <a:pPr marL="0" indent="0">
              <a:buFont typeface="Verdana" pitchFamily="34" charset="0"/>
              <a:buNone/>
              <a:defRPr/>
            </a:pPr>
            <a:endParaRPr lang="nl-NL" sz="16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6709" y="412850"/>
            <a:ext cx="3763244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b="1" kern="0">
                <a:solidFill>
                  <a:schemeClr val="tx1"/>
                </a:solidFill>
              </a:rPr>
              <a:t>2.8 Verzoek</a:t>
            </a:r>
            <a:r>
              <a:rPr lang="nl-NL" altLang="nl-NL" kern="0">
                <a:solidFill>
                  <a:schemeClr val="tx1"/>
                </a:solidFill>
              </a:rPr>
              <a:t>			</a:t>
            </a:r>
            <a:endParaRPr lang="nl-NL" altLang="nl-NL" sz="2000" ker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F0DE1B-63B7-4139-A28D-FDA3FAEA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4776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9E2EFF6-C06D-403B-B45B-548030974832}"/>
              </a:ext>
            </a:extLst>
          </p:cNvPr>
          <p:cNvSpPr/>
          <p:nvPr/>
        </p:nvSpPr>
        <p:spPr>
          <a:xfrm>
            <a:off x="222250" y="1266825"/>
            <a:ext cx="3168650" cy="48895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2A90E80B-22DC-4C5E-B83A-79A9FE69F05B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760663"/>
            <a:ext cx="2738438" cy="3300412"/>
            <a:chOff x="222250" y="2761213"/>
            <a:chExt cx="2738438" cy="3299862"/>
          </a:xfrm>
        </p:grpSpPr>
        <p:grpSp>
          <p:nvGrpSpPr>
            <p:cNvPr id="64595" name="Groep 13">
              <a:extLst>
                <a:ext uri="{FF2B5EF4-FFF2-40B4-BE49-F238E27FC236}">
                  <a16:creationId xmlns:a16="http://schemas.microsoft.com/office/drawing/2014/main" id="{0FADB1C3-2DBC-4853-88C6-796930281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250" y="2924175"/>
              <a:ext cx="2738438" cy="3136900"/>
              <a:chOff x="222250" y="2924175"/>
              <a:chExt cx="2738438" cy="3136900"/>
            </a:xfrm>
          </p:grpSpPr>
          <p:sp>
            <p:nvSpPr>
              <p:cNvPr id="62" name="Rol: verticaal 61">
                <a:extLst>
                  <a:ext uri="{FF2B5EF4-FFF2-40B4-BE49-F238E27FC236}">
                    <a16:creationId xmlns:a16="http://schemas.microsoft.com/office/drawing/2014/main" id="{1F12C7B6-978E-4D17-95F7-187492832C8C}"/>
                  </a:ext>
                </a:extLst>
              </p:cNvPr>
              <p:cNvSpPr/>
              <p:nvPr/>
            </p:nvSpPr>
            <p:spPr>
              <a:xfrm>
                <a:off x="222250" y="2924698"/>
                <a:ext cx="2678113" cy="3136377"/>
              </a:xfrm>
              <a:prstGeom prst="verticalScroll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  <p:sp>
            <p:nvSpPr>
              <p:cNvPr id="64598" name="Tekstvak 34">
                <a:extLst>
                  <a:ext uri="{FF2B5EF4-FFF2-40B4-BE49-F238E27FC236}">
                    <a16:creationId xmlns:a16="http://schemas.microsoft.com/office/drawing/2014/main" id="{925B0206-520E-430D-AB8C-DCCB4AD6C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" y="2943225"/>
                <a:ext cx="216058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nl-NL" sz="1200"/>
                  <a:t>Verslag Risicobeoordeling</a:t>
                </a:r>
                <a:endParaRPr lang="nl-NL" altLang="nl-NL" sz="1200"/>
              </a:p>
            </p:txBody>
          </p:sp>
        </p:grpSp>
        <p:cxnSp>
          <p:nvCxnSpPr>
            <p:cNvPr id="174" name="Rechte verbindingslijn met pijl 173">
              <a:extLst>
                <a:ext uri="{FF2B5EF4-FFF2-40B4-BE49-F238E27FC236}">
                  <a16:creationId xmlns:a16="http://schemas.microsoft.com/office/drawing/2014/main" id="{D09AD97B-3586-4843-8351-E14ACC9E8462}"/>
                </a:ext>
              </a:extLst>
            </p:cNvPr>
            <p:cNvCxnSpPr>
              <a:cxnSpLocks/>
              <a:stCxn id="61" idx="2"/>
            </p:cNvCxnSpPr>
            <p:nvPr/>
          </p:nvCxnSpPr>
          <p:spPr>
            <a:xfrm>
              <a:off x="1446213" y="2761213"/>
              <a:ext cx="0" cy="1539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Gedachtewolkje: wolk 1">
            <a:extLst>
              <a:ext uri="{FF2B5EF4-FFF2-40B4-BE49-F238E27FC236}">
                <a16:creationId xmlns:a16="http://schemas.microsoft.com/office/drawing/2014/main" id="{B550E953-C79F-4917-A25B-07A56226B497}"/>
              </a:ext>
            </a:extLst>
          </p:cNvPr>
          <p:cNvSpPr/>
          <p:nvPr/>
        </p:nvSpPr>
        <p:spPr>
          <a:xfrm>
            <a:off x="3405188" y="1268413"/>
            <a:ext cx="3857625" cy="1098550"/>
          </a:xfrm>
          <a:prstGeom prst="cloudCallout">
            <a:avLst/>
          </a:prstGeom>
          <a:solidFill>
            <a:srgbClr val="A3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2A43088F-E48D-40B7-B3BE-C8CD2413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5775" y="6518275"/>
            <a:ext cx="360363" cy="142875"/>
          </a:xfrm>
          <a:noFill/>
        </p:spPr>
        <p:txBody>
          <a:bodyPr/>
          <a:lstStyle>
            <a:lvl1pPr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›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1AF1E1-D286-4308-B997-7692954E6309}" type="slidenum">
              <a:rPr lang="nl-NL" altLang="nl-NL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NL">
              <a:solidFill>
                <a:srgbClr val="000000"/>
              </a:solidFill>
            </a:endParaRPr>
          </a:p>
        </p:txBody>
      </p:sp>
      <p:pic>
        <p:nvPicPr>
          <p:cNvPr id="64519" name="Graphic 4" descr="Vergadering">
            <a:extLst>
              <a:ext uri="{FF2B5EF4-FFF2-40B4-BE49-F238E27FC236}">
                <a16:creationId xmlns:a16="http://schemas.microsoft.com/office/drawing/2014/main" id="{02590937-86FE-455C-9295-E98992E4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1763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4E37F3-5FB0-49E5-B0F4-6E2842A3235E}"/>
              </a:ext>
            </a:extLst>
          </p:cNvPr>
          <p:cNvSpPr txBox="1"/>
          <p:nvPr/>
        </p:nvSpPr>
        <p:spPr>
          <a:xfrm>
            <a:off x="1331913" y="1266825"/>
            <a:ext cx="13684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Aanvrager</a:t>
            </a:r>
            <a:endParaRPr lang="nl-NL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2058CDF-1E58-4B31-A47E-87D273382BC5}"/>
              </a:ext>
            </a:extLst>
          </p:cNvPr>
          <p:cNvSpPr/>
          <p:nvPr/>
        </p:nvSpPr>
        <p:spPr>
          <a:xfrm>
            <a:off x="7286625" y="1204913"/>
            <a:ext cx="1603375" cy="48879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2AB547-65E9-4BEF-96AE-F982A8229B5F}"/>
              </a:ext>
            </a:extLst>
          </p:cNvPr>
          <p:cNvSpPr txBox="1"/>
          <p:nvPr/>
        </p:nvSpPr>
        <p:spPr>
          <a:xfrm>
            <a:off x="7250113" y="1266825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BGGO</a:t>
            </a:r>
            <a:endParaRPr lang="nl-NL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4523" name="Graphic 12" descr="Vergadering">
            <a:extLst>
              <a:ext uri="{FF2B5EF4-FFF2-40B4-BE49-F238E27FC236}">
                <a16:creationId xmlns:a16="http://schemas.microsoft.com/office/drawing/2014/main" id="{DFAD86A3-E115-4509-919D-6DB31766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114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4FFEC12-A5B7-4268-A812-1C4BD4AE794A}"/>
              </a:ext>
            </a:extLst>
          </p:cNvPr>
          <p:cNvSpPr/>
          <p:nvPr/>
        </p:nvSpPr>
        <p:spPr>
          <a:xfrm>
            <a:off x="4475163" y="2328863"/>
            <a:ext cx="339725" cy="236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6" name="Stroomdiagram: Document 35">
            <a:extLst>
              <a:ext uri="{FF2B5EF4-FFF2-40B4-BE49-F238E27FC236}">
                <a16:creationId xmlns:a16="http://schemas.microsoft.com/office/drawing/2014/main" id="{0FC702DB-B5F4-4709-A206-B94A08F39230}"/>
              </a:ext>
            </a:extLst>
          </p:cNvPr>
          <p:cNvSpPr/>
          <p:nvPr/>
        </p:nvSpPr>
        <p:spPr>
          <a:xfrm>
            <a:off x="4013200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KG</a:t>
            </a:r>
          </a:p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I</a:t>
            </a:r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37" name="Stroomdiagram: Document 36">
            <a:extLst>
              <a:ext uri="{FF2B5EF4-FFF2-40B4-BE49-F238E27FC236}">
                <a16:creationId xmlns:a16="http://schemas.microsoft.com/office/drawing/2014/main" id="{B3F641AD-9C52-4823-88D9-6EDAA11F1D49}"/>
              </a:ext>
            </a:extLst>
          </p:cNvPr>
          <p:cNvSpPr/>
          <p:nvPr/>
        </p:nvSpPr>
        <p:spPr>
          <a:xfrm>
            <a:off x="4703763" y="1423988"/>
            <a:ext cx="503237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KG</a:t>
            </a:r>
          </a:p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II</a:t>
            </a:r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38" name="Stroomdiagram: Document 37">
            <a:extLst>
              <a:ext uri="{FF2B5EF4-FFF2-40B4-BE49-F238E27FC236}">
                <a16:creationId xmlns:a16="http://schemas.microsoft.com/office/drawing/2014/main" id="{97001FD0-7BD5-41B0-A9AE-7EAAB3A1A3A0}"/>
              </a:ext>
            </a:extLst>
          </p:cNvPr>
          <p:cNvSpPr/>
          <p:nvPr/>
        </p:nvSpPr>
        <p:spPr>
          <a:xfrm>
            <a:off x="5394325" y="1423988"/>
            <a:ext cx="503238" cy="720725"/>
          </a:xfrm>
          <a:prstGeom prst="flowChart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VA</a:t>
            </a:r>
          </a:p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III</a:t>
            </a:r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39" name="Stroomdiagram: Meerdere documenten 38">
            <a:extLst>
              <a:ext uri="{FF2B5EF4-FFF2-40B4-BE49-F238E27FC236}">
                <a16:creationId xmlns:a16="http://schemas.microsoft.com/office/drawing/2014/main" id="{61D0EBE8-9062-4C26-BA73-98DD5FF1FF66}"/>
              </a:ext>
            </a:extLst>
          </p:cNvPr>
          <p:cNvSpPr/>
          <p:nvPr/>
        </p:nvSpPr>
        <p:spPr>
          <a:xfrm>
            <a:off x="6084888" y="1387475"/>
            <a:ext cx="503237" cy="792163"/>
          </a:xfrm>
          <a:prstGeom prst="flowChartMultidocument">
            <a:avLst/>
          </a:prstGeom>
          <a:solidFill>
            <a:srgbClr val="47C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</a:rPr>
              <a:t>2.8</a:t>
            </a:r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50" name="Stroomdiagram: Vooraf gedefinieerd proces 49">
            <a:extLst>
              <a:ext uri="{FF2B5EF4-FFF2-40B4-BE49-F238E27FC236}">
                <a16:creationId xmlns:a16="http://schemas.microsoft.com/office/drawing/2014/main" id="{14CA667B-544C-4627-95AB-A6732C31DC99}"/>
              </a:ext>
            </a:extLst>
          </p:cNvPr>
          <p:cNvSpPr/>
          <p:nvPr/>
        </p:nvSpPr>
        <p:spPr>
          <a:xfrm>
            <a:off x="365125" y="1625600"/>
            <a:ext cx="2160588" cy="287338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err="1">
                <a:solidFill>
                  <a:schemeClr val="tx1"/>
                </a:solidFill>
              </a:rPr>
              <a:t>Risicobeoordeling</a:t>
            </a:r>
            <a:endParaRPr lang="nl-NL" sz="1200">
              <a:solidFill>
                <a:schemeClr val="tx1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CC73F16-C68F-4730-80F3-9BFE3C92BB3B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1912938"/>
            <a:ext cx="2160588" cy="420687"/>
            <a:chOff x="365473" y="1913600"/>
            <a:chExt cx="2160000" cy="420631"/>
          </a:xfrm>
        </p:grpSpPr>
        <p:cxnSp>
          <p:nvCxnSpPr>
            <p:cNvPr id="51" name="Rechte verbindingslijn met pijl 50">
              <a:extLst>
                <a:ext uri="{FF2B5EF4-FFF2-40B4-BE49-F238E27FC236}">
                  <a16:creationId xmlns:a16="http://schemas.microsoft.com/office/drawing/2014/main" id="{44FA3CC3-A6F2-459A-99CD-D488262460F8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>
              <a:off x="1446267" y="1913600"/>
              <a:ext cx="0" cy="1333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2" name="Stroomdiagram: Vooraf gedefinieerd proces 51">
              <a:extLst>
                <a:ext uri="{FF2B5EF4-FFF2-40B4-BE49-F238E27FC236}">
                  <a16:creationId xmlns:a16="http://schemas.microsoft.com/office/drawing/2014/main" id="{715D291C-448F-401F-9D33-FF767F63D705}"/>
                </a:ext>
              </a:extLst>
            </p:cNvPr>
            <p:cNvSpPr/>
            <p:nvPr/>
          </p:nvSpPr>
          <p:spPr>
            <a:xfrm>
              <a:off x="365473" y="2046932"/>
              <a:ext cx="2160000" cy="287299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>
                  <a:solidFill>
                    <a:schemeClr val="tx1"/>
                  </a:solidFill>
                </a:rPr>
                <a:t>Procedure</a:t>
              </a:r>
              <a:endParaRPr lang="nl-NL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E3BE07E4-8E5D-42AA-BAD5-C787563D3FA1}"/>
              </a:ext>
            </a:extLst>
          </p:cNvPr>
          <p:cNvGrpSpPr>
            <a:grpSpLocks/>
          </p:cNvGrpSpPr>
          <p:nvPr/>
        </p:nvGrpSpPr>
        <p:grpSpPr bwMode="auto">
          <a:xfrm>
            <a:off x="365125" y="2332038"/>
            <a:ext cx="2160588" cy="428625"/>
            <a:chOff x="365473" y="2332701"/>
            <a:chExt cx="2160000" cy="428512"/>
          </a:xfrm>
        </p:grpSpPr>
        <p:cxnSp>
          <p:nvCxnSpPr>
            <p:cNvPr id="60" name="Rechte verbindingslijn met pijl 59">
              <a:extLst>
                <a:ext uri="{FF2B5EF4-FFF2-40B4-BE49-F238E27FC236}">
                  <a16:creationId xmlns:a16="http://schemas.microsoft.com/office/drawing/2014/main" id="{309B1975-2A6B-45C1-B63D-4A74EB947771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>
              <a:off x="1446267" y="2332701"/>
              <a:ext cx="0" cy="134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1" name="Stroomdiagram: Vooraf gedefinieerd proces 60">
              <a:extLst>
                <a:ext uri="{FF2B5EF4-FFF2-40B4-BE49-F238E27FC236}">
                  <a16:creationId xmlns:a16="http://schemas.microsoft.com/office/drawing/2014/main" id="{76798CB2-9D87-460F-9066-97E9FAAD7359}"/>
                </a:ext>
              </a:extLst>
            </p:cNvPr>
            <p:cNvSpPr/>
            <p:nvPr/>
          </p:nvSpPr>
          <p:spPr>
            <a:xfrm>
              <a:off x="365473" y="2467602"/>
              <a:ext cx="2160000" cy="293611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err="1">
                  <a:solidFill>
                    <a:schemeClr val="tx1"/>
                  </a:solidFill>
                </a:rPr>
                <a:t>Inschaling</a:t>
              </a:r>
              <a:endParaRPr lang="nl-NL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74" name="Verbindingslijn: gebogen 73">
            <a:extLst>
              <a:ext uri="{FF2B5EF4-FFF2-40B4-BE49-F238E27FC236}">
                <a16:creationId xmlns:a16="http://schemas.microsoft.com/office/drawing/2014/main" id="{9910C503-1CDA-436E-A5FF-EFBF6ED2B16F}"/>
              </a:ext>
            </a:extLst>
          </p:cNvPr>
          <p:cNvCxnSpPr>
            <a:cxnSpLocks/>
            <a:stCxn id="67" idx="3"/>
            <a:endCxn id="2" idx="1"/>
          </p:cNvCxnSpPr>
          <p:nvPr/>
        </p:nvCxnSpPr>
        <p:spPr>
          <a:xfrm flipV="1">
            <a:off x="1243013" y="2365375"/>
            <a:ext cx="4090987" cy="1217613"/>
          </a:xfrm>
          <a:prstGeom prst="bentConnector2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>
            <a:extLst>
              <a:ext uri="{FF2B5EF4-FFF2-40B4-BE49-F238E27FC236}">
                <a16:creationId xmlns:a16="http://schemas.microsoft.com/office/drawing/2014/main" id="{3DDA4F2F-4290-45C8-B889-6B901DFA7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3341688"/>
            <a:ext cx="690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1200"/>
              <a:t>Nieuw</a:t>
            </a:r>
            <a:endParaRPr lang="nl-NL" altLang="nl-NL" sz="1200"/>
          </a:p>
        </p:txBody>
      </p:sp>
      <p:grpSp>
        <p:nvGrpSpPr>
          <p:cNvPr id="48" name="Groep 47">
            <a:extLst>
              <a:ext uri="{FF2B5EF4-FFF2-40B4-BE49-F238E27FC236}">
                <a16:creationId xmlns:a16="http://schemas.microsoft.com/office/drawing/2014/main" id="{49DC2C05-AB46-4231-AD85-EECA042938D0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093913"/>
            <a:ext cx="3586163" cy="914400"/>
            <a:chOff x="5323596" y="2028564"/>
            <a:chExt cx="3557588" cy="914400"/>
          </a:xfrm>
        </p:grpSpPr>
        <p:pic>
          <p:nvPicPr>
            <p:cNvPr id="64589" name="Graphic 45" descr="Controlelijst RTL">
              <a:extLst>
                <a:ext uri="{FF2B5EF4-FFF2-40B4-BE49-F238E27FC236}">
                  <a16:creationId xmlns:a16="http://schemas.microsoft.com/office/drawing/2014/main" id="{F3790F3A-26A5-4D41-A69B-B174BA8B8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784" y="2028564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" name="Verbindingslijn: gebogen 92">
              <a:extLst>
                <a:ext uri="{FF2B5EF4-FFF2-40B4-BE49-F238E27FC236}">
                  <a16:creationId xmlns:a16="http://schemas.microsoft.com/office/drawing/2014/main" id="{E01C3D5E-DD18-4E9A-956B-09A0EEF80B6B}"/>
                </a:ext>
              </a:extLst>
            </p:cNvPr>
            <p:cNvCxnSpPr>
              <a:cxnSpLocks/>
              <a:endCxn id="64589" idx="1"/>
            </p:cNvCxnSpPr>
            <p:nvPr/>
          </p:nvCxnSpPr>
          <p:spPr>
            <a:xfrm>
              <a:off x="5323596" y="2333364"/>
              <a:ext cx="2642599" cy="152400"/>
            </a:xfrm>
            <a:prstGeom prst="bentConnector3">
              <a:avLst>
                <a:gd name="adj1" fmla="val -95"/>
              </a:avLst>
            </a:prstGeom>
            <a:ln>
              <a:solidFill>
                <a:srgbClr val="000099"/>
              </a:solidFill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9" name="Verbindingslijn: gebogen 98">
            <a:extLst>
              <a:ext uri="{FF2B5EF4-FFF2-40B4-BE49-F238E27FC236}">
                <a16:creationId xmlns:a16="http://schemas.microsoft.com/office/drawing/2014/main" id="{EA3C7930-01A5-4C0A-945B-CCB16E09C4EB}"/>
              </a:ext>
            </a:extLst>
          </p:cNvPr>
          <p:cNvCxnSpPr>
            <a:cxnSpLocks/>
            <a:endCxn id="100" idx="3"/>
          </p:cNvCxnSpPr>
          <p:nvPr/>
        </p:nvCxnSpPr>
        <p:spPr>
          <a:xfrm rot="10800000" flipV="1">
            <a:off x="7050088" y="2987675"/>
            <a:ext cx="1050925" cy="434975"/>
          </a:xfrm>
          <a:prstGeom prst="bentConnector3">
            <a:avLst>
              <a:gd name="adj1" fmla="val -1148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0" name="Graphic 216" descr="Open enveloppe">
            <a:extLst>
              <a:ext uri="{FF2B5EF4-FFF2-40B4-BE49-F238E27FC236}">
                <a16:creationId xmlns:a16="http://schemas.microsoft.com/office/drawing/2014/main" id="{D0BB6551-BA94-4626-AE0F-1B8FC2E2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3200400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kstvak 102">
            <a:extLst>
              <a:ext uri="{FF2B5EF4-FFF2-40B4-BE49-F238E27FC236}">
                <a16:creationId xmlns:a16="http://schemas.microsoft.com/office/drawing/2014/main" id="{02B45AB7-3265-4A89-AE1C-56CB4023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3386138"/>
            <a:ext cx="1096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sz="1200"/>
              <a:t>Ontvangst bevestiging</a:t>
            </a:r>
            <a:endParaRPr lang="nl-NL" altLang="nl-NL" sz="1200"/>
          </a:p>
        </p:txBody>
      </p:sp>
      <p:cxnSp>
        <p:nvCxnSpPr>
          <p:cNvPr id="104" name="Verbindingslijn: gebogen 103">
            <a:extLst>
              <a:ext uri="{FF2B5EF4-FFF2-40B4-BE49-F238E27FC236}">
                <a16:creationId xmlns:a16="http://schemas.microsoft.com/office/drawing/2014/main" id="{11FBE66E-C54C-47F1-8379-835817A1EF50}"/>
              </a:ext>
            </a:extLst>
          </p:cNvPr>
          <p:cNvCxnSpPr>
            <a:cxnSpLocks/>
            <a:endCxn id="105" idx="3"/>
          </p:cNvCxnSpPr>
          <p:nvPr/>
        </p:nvCxnSpPr>
        <p:spPr>
          <a:xfrm rot="5400000">
            <a:off x="7065962" y="2998788"/>
            <a:ext cx="1247775" cy="122555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5" name="Graphic 218" descr="Open enveloppe">
            <a:extLst>
              <a:ext uri="{FF2B5EF4-FFF2-40B4-BE49-F238E27FC236}">
                <a16:creationId xmlns:a16="http://schemas.microsoft.com/office/drawing/2014/main" id="{B233E0F1-1D91-4F39-A424-604CD709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014788"/>
            <a:ext cx="4714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kstvak 109">
            <a:extLst>
              <a:ext uri="{FF2B5EF4-FFF2-40B4-BE49-F238E27FC236}">
                <a16:creationId xmlns:a16="http://schemas.microsoft.com/office/drawing/2014/main" id="{98402093-93CB-42D2-8705-1A803E42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3992563"/>
            <a:ext cx="622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sz="1200"/>
              <a:t>Brief</a:t>
            </a:r>
            <a:endParaRPr lang="nl-NL" altLang="nl-NL" sz="1200"/>
          </a:p>
        </p:txBody>
      </p:sp>
      <p:pic>
        <p:nvPicPr>
          <p:cNvPr id="114" name="Graphic 216" descr="Open enveloppe">
            <a:extLst>
              <a:ext uri="{FF2B5EF4-FFF2-40B4-BE49-F238E27FC236}">
                <a16:creationId xmlns:a16="http://schemas.microsoft.com/office/drawing/2014/main" id="{8B759B86-6E44-47A2-A36C-A63BD049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3732213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5" name="Verbindingslijn: gebogen 114">
            <a:extLst>
              <a:ext uri="{FF2B5EF4-FFF2-40B4-BE49-F238E27FC236}">
                <a16:creationId xmlns:a16="http://schemas.microsoft.com/office/drawing/2014/main" id="{C7ED5F8E-46E7-4F8F-BBE5-0F86E6C0DA6E}"/>
              </a:ext>
            </a:extLst>
          </p:cNvPr>
          <p:cNvCxnSpPr>
            <a:cxnSpLocks/>
            <a:endCxn id="114" idx="1"/>
          </p:cNvCxnSpPr>
          <p:nvPr/>
        </p:nvCxnSpPr>
        <p:spPr>
          <a:xfrm flipV="1">
            <a:off x="2852738" y="3954463"/>
            <a:ext cx="889000" cy="100012"/>
          </a:xfrm>
          <a:prstGeom prst="bentConnector3">
            <a:avLst>
              <a:gd name="adj1" fmla="val -140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Verbindingslijn: gebogen 118">
            <a:extLst>
              <a:ext uri="{FF2B5EF4-FFF2-40B4-BE49-F238E27FC236}">
                <a16:creationId xmlns:a16="http://schemas.microsoft.com/office/drawing/2014/main" id="{2CADF979-307B-4B36-83C3-BA5D7C68F82D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4186238" y="2987675"/>
            <a:ext cx="4057650" cy="966788"/>
          </a:xfrm>
          <a:prstGeom prst="bentConnector3">
            <a:avLst>
              <a:gd name="adj1" fmla="val 10004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9" name="Tekstvak 128">
            <a:extLst>
              <a:ext uri="{FF2B5EF4-FFF2-40B4-BE49-F238E27FC236}">
                <a16:creationId xmlns:a16="http://schemas.microsoft.com/office/drawing/2014/main" id="{AE3E96ED-F4EE-45DB-9168-B030356A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3719513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sz="1200"/>
              <a:t>Reactie</a:t>
            </a:r>
            <a:endParaRPr lang="nl-NL" altLang="nl-NL" sz="1200"/>
          </a:p>
        </p:txBody>
      </p:sp>
      <p:cxnSp>
        <p:nvCxnSpPr>
          <p:cNvPr id="135" name="Verbindingslijn: gebogen 134">
            <a:extLst>
              <a:ext uri="{FF2B5EF4-FFF2-40B4-BE49-F238E27FC236}">
                <a16:creationId xmlns:a16="http://schemas.microsoft.com/office/drawing/2014/main" id="{8FF9E3CE-2BF0-4046-B28A-EB0A79F04DAE}"/>
              </a:ext>
            </a:extLst>
          </p:cNvPr>
          <p:cNvCxnSpPr>
            <a:cxnSpLocks/>
            <a:stCxn id="105" idx="1"/>
          </p:cNvCxnSpPr>
          <p:nvPr/>
        </p:nvCxnSpPr>
        <p:spPr>
          <a:xfrm rot="10800000">
            <a:off x="2852738" y="4102100"/>
            <a:ext cx="3752850" cy="133350"/>
          </a:xfrm>
          <a:prstGeom prst="bentConnector3">
            <a:avLst>
              <a:gd name="adj1" fmla="val 10010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44" name="Graphic 157" descr="Reageerbuisjes">
            <a:extLst>
              <a:ext uri="{FF2B5EF4-FFF2-40B4-BE49-F238E27FC236}">
                <a16:creationId xmlns:a16="http://schemas.microsoft.com/office/drawing/2014/main" id="{947A506B-E801-4AC7-918D-C5CBCF7CD06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5718175"/>
            <a:ext cx="358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Verbindingslijn: gebogen 144">
            <a:extLst>
              <a:ext uri="{FF2B5EF4-FFF2-40B4-BE49-F238E27FC236}">
                <a16:creationId xmlns:a16="http://schemas.microsoft.com/office/drawing/2014/main" id="{423CCE05-E52D-44DD-BA7B-33337A460D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7075" y="4789488"/>
            <a:ext cx="1455738" cy="495300"/>
          </a:xfrm>
          <a:prstGeom prst="bentConnector3">
            <a:avLst>
              <a:gd name="adj1" fmla="val -78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6" name="Tekstvak 145">
            <a:extLst>
              <a:ext uri="{FF2B5EF4-FFF2-40B4-BE49-F238E27FC236}">
                <a16:creationId xmlns:a16="http://schemas.microsoft.com/office/drawing/2014/main" id="{F987F206-E842-4EBE-92CC-E83A7DAB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5729288"/>
            <a:ext cx="154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sz="1200"/>
              <a:t>Beschikking/Brief</a:t>
            </a:r>
            <a:endParaRPr lang="nl-NL" altLang="nl-NL" sz="1200"/>
          </a:p>
        </p:txBody>
      </p:sp>
      <p:pic>
        <p:nvPicPr>
          <p:cNvPr id="148" name="Graphic 218" descr="Open enveloppe">
            <a:extLst>
              <a:ext uri="{FF2B5EF4-FFF2-40B4-BE49-F238E27FC236}">
                <a16:creationId xmlns:a16="http://schemas.microsoft.com/office/drawing/2014/main" id="{B9F219F0-4CA7-4014-9FCE-6D121410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5649913"/>
            <a:ext cx="444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Graphic 77" descr="Document">
            <a:extLst>
              <a:ext uri="{FF2B5EF4-FFF2-40B4-BE49-F238E27FC236}">
                <a16:creationId xmlns:a16="http://schemas.microsoft.com/office/drawing/2014/main" id="{FACE5805-1F43-456D-A454-269BF0A6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789363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Verbindingslijn: gebogen 151">
            <a:extLst>
              <a:ext uri="{FF2B5EF4-FFF2-40B4-BE49-F238E27FC236}">
                <a16:creationId xmlns:a16="http://schemas.microsoft.com/office/drawing/2014/main" id="{01818360-39D0-4645-A9D2-0062433315EA}"/>
              </a:ext>
            </a:extLst>
          </p:cNvPr>
          <p:cNvCxnSpPr>
            <a:cxnSpLocks/>
          </p:cNvCxnSpPr>
          <p:nvPr/>
        </p:nvCxnSpPr>
        <p:spPr>
          <a:xfrm flipV="1">
            <a:off x="1295400" y="3592513"/>
            <a:ext cx="1096963" cy="431800"/>
          </a:xfrm>
          <a:prstGeom prst="bentConnector3">
            <a:avLst>
              <a:gd name="adj1" fmla="val 100751"/>
            </a:avLst>
          </a:prstGeom>
          <a:ln w="25400">
            <a:solidFill>
              <a:srgbClr val="0000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kstvak 154">
            <a:extLst>
              <a:ext uri="{FF2B5EF4-FFF2-40B4-BE49-F238E27FC236}">
                <a16:creationId xmlns:a16="http://schemas.microsoft.com/office/drawing/2014/main" id="{D0093354-3374-44DD-86FD-0FF73D00D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3778250"/>
            <a:ext cx="906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1200"/>
              <a:t>Wijziging</a:t>
            </a:r>
            <a:endParaRPr lang="nl-NL" altLang="nl-NL" sz="1200"/>
          </a:p>
        </p:txBody>
      </p:sp>
      <p:pic>
        <p:nvPicPr>
          <p:cNvPr id="64" name="Graphic 129" descr="Stopwatch">
            <a:extLst>
              <a:ext uri="{FF2B5EF4-FFF2-40B4-BE49-F238E27FC236}">
                <a16:creationId xmlns:a16="http://schemas.microsoft.com/office/drawing/2014/main" id="{2F046142-3614-4977-8864-4050DB700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241800"/>
            <a:ext cx="460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Graphic 100" descr="Reageerbuisjes">
            <a:extLst>
              <a:ext uri="{FF2B5EF4-FFF2-40B4-BE49-F238E27FC236}">
                <a16:creationId xmlns:a16="http://schemas.microsoft.com/office/drawing/2014/main" id="{4E2D029E-2ABF-456C-94C4-CB45C7A67F2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718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D0B275F9-4A2F-4E31-862E-7CC30039364C}"/>
              </a:ext>
            </a:extLst>
          </p:cNvPr>
          <p:cNvCxnSpPr>
            <a:cxnSpLocks/>
          </p:cNvCxnSpPr>
          <p:nvPr/>
        </p:nvCxnSpPr>
        <p:spPr>
          <a:xfrm>
            <a:off x="8532813" y="2987675"/>
            <a:ext cx="0" cy="1265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Rechte verbindingslijn met pijl 130">
            <a:extLst>
              <a:ext uri="{FF2B5EF4-FFF2-40B4-BE49-F238E27FC236}">
                <a16:creationId xmlns:a16="http://schemas.microsoft.com/office/drawing/2014/main" id="{63E514DA-BB55-4384-A977-A4453B7D7584}"/>
              </a:ext>
            </a:extLst>
          </p:cNvPr>
          <p:cNvCxnSpPr>
            <a:cxnSpLocks/>
          </p:cNvCxnSpPr>
          <p:nvPr/>
        </p:nvCxnSpPr>
        <p:spPr>
          <a:xfrm>
            <a:off x="8437563" y="2982913"/>
            <a:ext cx="6350" cy="1265237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8" name="Rechte verbindingslijn met pijl 107">
            <a:extLst>
              <a:ext uri="{FF2B5EF4-FFF2-40B4-BE49-F238E27FC236}">
                <a16:creationId xmlns:a16="http://schemas.microsoft.com/office/drawing/2014/main" id="{8D80BA8B-31FA-47F1-81BC-5D8C6772EFD9}"/>
              </a:ext>
            </a:extLst>
          </p:cNvPr>
          <p:cNvCxnSpPr>
            <a:cxnSpLocks/>
          </p:cNvCxnSpPr>
          <p:nvPr/>
        </p:nvCxnSpPr>
        <p:spPr>
          <a:xfrm flipH="1" flipV="1">
            <a:off x="3224213" y="5748338"/>
            <a:ext cx="3363912" cy="20637"/>
          </a:xfrm>
          <a:prstGeom prst="straightConnector1">
            <a:avLst/>
          </a:prstGeom>
          <a:ln>
            <a:solidFill>
              <a:srgbClr val="47C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4" name="Rechte verbindingslijn met pijl 163">
            <a:extLst>
              <a:ext uri="{FF2B5EF4-FFF2-40B4-BE49-F238E27FC236}">
                <a16:creationId xmlns:a16="http://schemas.microsoft.com/office/drawing/2014/main" id="{5FE30D4A-730B-415C-8AE6-326788BD1633}"/>
              </a:ext>
            </a:extLst>
          </p:cNvPr>
          <p:cNvCxnSpPr>
            <a:cxnSpLocks/>
            <a:stCxn id="100" idx="1"/>
            <a:endCxn id="79" idx="3"/>
          </p:cNvCxnSpPr>
          <p:nvPr/>
        </p:nvCxnSpPr>
        <p:spPr>
          <a:xfrm flipH="1">
            <a:off x="2500313" y="3422650"/>
            <a:ext cx="4105275" cy="1588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65" name="Groep 28">
            <a:extLst>
              <a:ext uri="{FF2B5EF4-FFF2-40B4-BE49-F238E27FC236}">
                <a16:creationId xmlns:a16="http://schemas.microsoft.com/office/drawing/2014/main" id="{772640C2-A205-4897-9209-E518F6C90A68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3303588"/>
            <a:ext cx="549275" cy="549275"/>
            <a:chOff x="699488" y="5137140"/>
            <a:chExt cx="548640" cy="548640"/>
          </a:xfrm>
        </p:grpSpPr>
        <p:sp>
          <p:nvSpPr>
            <p:cNvPr id="64587" name="Tekstvak 66">
              <a:extLst>
                <a:ext uri="{FF2B5EF4-FFF2-40B4-BE49-F238E27FC236}">
                  <a16:creationId xmlns:a16="http://schemas.microsoft.com/office/drawing/2014/main" id="{8B1F958D-130B-4E24-83B1-58A61E45A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08" y="5303460"/>
              <a:ext cx="468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nl-NL" sz="1200"/>
                <a:t>2.8</a:t>
              </a:r>
              <a:endParaRPr lang="nl-NL" altLang="nl-NL" sz="1200"/>
            </a:p>
          </p:txBody>
        </p:sp>
        <p:pic>
          <p:nvPicPr>
            <p:cNvPr id="64588" name="Graphic 60" descr="Papier">
              <a:extLst>
                <a:ext uri="{FF2B5EF4-FFF2-40B4-BE49-F238E27FC236}">
                  <a16:creationId xmlns:a16="http://schemas.microsoft.com/office/drawing/2014/main" id="{51AFE437-2B5C-49A5-BC0E-4E60A05AC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88" y="5137140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" name="Tekstvak 79">
            <a:extLst>
              <a:ext uri="{FF2B5EF4-FFF2-40B4-BE49-F238E27FC236}">
                <a16:creationId xmlns:a16="http://schemas.microsoft.com/office/drawing/2014/main" id="{AD16AB73-7443-495E-89BA-F42C8A83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4357688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1200"/>
              <a:t>45 dagen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B69DDF48-6B6C-4E6C-BD1C-F2246EA0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4565650"/>
            <a:ext cx="1441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nl-NL" sz="1200"/>
              <a:t>+ reactietermijn</a:t>
            </a: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9AFC3B21-2E98-4078-96A7-370166AD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300" y="5045075"/>
            <a:ext cx="1406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nl-NL" sz="1200"/>
              <a:t>2.8 Besluit</a:t>
            </a:r>
            <a:endParaRPr lang="nl-NL" altLang="nl-NL" sz="1200"/>
          </a:p>
        </p:txBody>
      </p:sp>
      <p:pic>
        <p:nvPicPr>
          <p:cNvPr id="95" name="Graphic 100" descr="Reageerbuisjes">
            <a:extLst>
              <a:ext uri="{FF2B5EF4-FFF2-40B4-BE49-F238E27FC236}">
                <a16:creationId xmlns:a16="http://schemas.microsoft.com/office/drawing/2014/main" id="{EF0D0575-1AF9-4025-94F2-797CFF6781D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03713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raphic 218" descr="Open enveloppe">
            <a:extLst>
              <a:ext uri="{FF2B5EF4-FFF2-40B4-BE49-F238E27FC236}">
                <a16:creationId xmlns:a16="http://schemas.microsoft.com/office/drawing/2014/main" id="{3A67128C-2294-4DE4-9088-354CF0A06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002213"/>
            <a:ext cx="444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Verbindingslijn: gebogen 96">
            <a:extLst>
              <a:ext uri="{FF2B5EF4-FFF2-40B4-BE49-F238E27FC236}">
                <a16:creationId xmlns:a16="http://schemas.microsoft.com/office/drawing/2014/main" id="{39CB9542-43AB-452B-8DB4-C92DCB4A7A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7075" y="4789488"/>
            <a:ext cx="1381125" cy="295275"/>
          </a:xfrm>
          <a:prstGeom prst="bentConnector3">
            <a:avLst>
              <a:gd name="adj1" fmla="val 988"/>
            </a:avLst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8" name="Rechte verbindingslijn met pijl 97">
            <a:extLst>
              <a:ext uri="{FF2B5EF4-FFF2-40B4-BE49-F238E27FC236}">
                <a16:creationId xmlns:a16="http://schemas.microsoft.com/office/drawing/2014/main" id="{86F27A25-565E-4229-A699-E3DAE84888C0}"/>
              </a:ext>
            </a:extLst>
          </p:cNvPr>
          <p:cNvCxnSpPr>
            <a:cxnSpLocks/>
          </p:cNvCxnSpPr>
          <p:nvPr/>
        </p:nvCxnSpPr>
        <p:spPr>
          <a:xfrm flipH="1">
            <a:off x="3284538" y="5100638"/>
            <a:ext cx="3303587" cy="0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02" name="Groep 27">
            <a:extLst>
              <a:ext uri="{FF2B5EF4-FFF2-40B4-BE49-F238E27FC236}">
                <a16:creationId xmlns:a16="http://schemas.microsoft.com/office/drawing/2014/main" id="{439AC394-5AA1-442B-9AC0-232E75586EF6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4803775"/>
            <a:ext cx="547687" cy="547688"/>
            <a:chOff x="699488" y="4525753"/>
            <a:chExt cx="548640" cy="548640"/>
          </a:xfrm>
        </p:grpSpPr>
        <p:sp>
          <p:nvSpPr>
            <p:cNvPr id="64585" name="Tekstvak 64">
              <a:extLst>
                <a:ext uri="{FF2B5EF4-FFF2-40B4-BE49-F238E27FC236}">
                  <a16:creationId xmlns:a16="http://schemas.microsoft.com/office/drawing/2014/main" id="{55F4C05A-5C89-4821-BD06-BBCEC08A3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808" y="4692073"/>
              <a:ext cx="468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nl-NL" sz="1200"/>
                <a:t>III</a:t>
              </a:r>
              <a:endParaRPr lang="nl-NL" altLang="nl-NL" sz="1200"/>
            </a:p>
          </p:txBody>
        </p:sp>
        <p:pic>
          <p:nvPicPr>
            <p:cNvPr id="64586" name="Graphic 59" descr="Papier">
              <a:extLst>
                <a:ext uri="{FF2B5EF4-FFF2-40B4-BE49-F238E27FC236}">
                  <a16:creationId xmlns:a16="http://schemas.microsoft.com/office/drawing/2014/main" id="{974F4016-17D6-4B63-8C07-0E017DA82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88" y="4525753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ep 25">
            <a:extLst>
              <a:ext uri="{FF2B5EF4-FFF2-40B4-BE49-F238E27FC236}">
                <a16:creationId xmlns:a16="http://schemas.microsoft.com/office/drawing/2014/main" id="{19505209-CE28-43D4-B98B-0CB02E7F7CC1}"/>
              </a:ext>
            </a:extLst>
          </p:cNvPr>
          <p:cNvGrpSpPr>
            <a:grpSpLocks/>
          </p:cNvGrpSpPr>
          <p:nvPr/>
        </p:nvGrpSpPr>
        <p:grpSpPr bwMode="auto">
          <a:xfrm>
            <a:off x="739775" y="4802188"/>
            <a:ext cx="549275" cy="549275"/>
            <a:chOff x="718838" y="3427819"/>
            <a:chExt cx="548640" cy="548640"/>
          </a:xfrm>
        </p:grpSpPr>
        <p:sp>
          <p:nvSpPr>
            <p:cNvPr id="64583" name="Tekstvak 57">
              <a:extLst>
                <a:ext uri="{FF2B5EF4-FFF2-40B4-BE49-F238E27FC236}">
                  <a16:creationId xmlns:a16="http://schemas.microsoft.com/office/drawing/2014/main" id="{8E6A6458-FF9D-4291-AA8C-716C1E6B5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158" y="3594139"/>
              <a:ext cx="468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nl-NL" sz="1200"/>
                <a:t>I</a:t>
              </a:r>
              <a:endParaRPr lang="nl-NL" altLang="nl-NL" sz="1200"/>
            </a:p>
          </p:txBody>
        </p:sp>
        <p:pic>
          <p:nvPicPr>
            <p:cNvPr id="64584" name="Graphic 68" descr="Papier">
              <a:extLst>
                <a:ext uri="{FF2B5EF4-FFF2-40B4-BE49-F238E27FC236}">
                  <a16:creationId xmlns:a16="http://schemas.microsoft.com/office/drawing/2014/main" id="{6015B267-8EC9-48D4-A661-9FC697CA2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38" y="3427819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" name="Groep 26">
            <a:extLst>
              <a:ext uri="{FF2B5EF4-FFF2-40B4-BE49-F238E27FC236}">
                <a16:creationId xmlns:a16="http://schemas.microsoft.com/office/drawing/2014/main" id="{618614A7-B648-4E8D-9F5B-3E4846435106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802188"/>
            <a:ext cx="549275" cy="549275"/>
            <a:chOff x="709078" y="3963785"/>
            <a:chExt cx="548640" cy="548640"/>
          </a:xfrm>
        </p:grpSpPr>
        <p:sp>
          <p:nvSpPr>
            <p:cNvPr id="64581" name="Tekstvak 62">
              <a:extLst>
                <a:ext uri="{FF2B5EF4-FFF2-40B4-BE49-F238E27FC236}">
                  <a16:creationId xmlns:a16="http://schemas.microsoft.com/office/drawing/2014/main" id="{7A8B7046-B5BF-4DD4-896C-F0D93A8C8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398" y="4130105"/>
              <a:ext cx="468000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nl-NL" sz="1200"/>
                <a:t>II</a:t>
              </a:r>
              <a:endParaRPr lang="nl-NL" altLang="nl-NL" sz="1200"/>
            </a:p>
          </p:txBody>
        </p:sp>
        <p:pic>
          <p:nvPicPr>
            <p:cNvPr id="64582" name="Graphic 58" descr="Papier">
              <a:extLst>
                <a:ext uri="{FF2B5EF4-FFF2-40B4-BE49-F238E27FC236}">
                  <a16:creationId xmlns:a16="http://schemas.microsoft.com/office/drawing/2014/main" id="{AF308E75-260B-467F-8FBB-191F84410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78" y="3963785"/>
              <a:ext cx="54864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8" name="Graphic 41" descr="Document">
            <a:extLst>
              <a:ext uri="{FF2B5EF4-FFF2-40B4-BE49-F238E27FC236}">
                <a16:creationId xmlns:a16="http://schemas.microsoft.com/office/drawing/2014/main" id="{A4E55CC7-471E-4BEE-BF39-CF381AEA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530225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Graphic 72" descr="Document">
            <a:extLst>
              <a:ext uri="{FF2B5EF4-FFF2-40B4-BE49-F238E27FC236}">
                <a16:creationId xmlns:a16="http://schemas.microsoft.com/office/drawing/2014/main" id="{F2EEDFF9-8730-4E2F-9D9D-2806995F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5316538"/>
            <a:ext cx="547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Graphic 77" descr="Document">
            <a:extLst>
              <a:ext uri="{FF2B5EF4-FFF2-40B4-BE49-F238E27FC236}">
                <a16:creationId xmlns:a16="http://schemas.microsoft.com/office/drawing/2014/main" id="{839ED84F-7040-4423-A637-4F975327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284788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2" name="Verbindingslijn: gebogen 131">
            <a:extLst>
              <a:ext uri="{FF2B5EF4-FFF2-40B4-BE49-F238E27FC236}">
                <a16:creationId xmlns:a16="http://schemas.microsoft.com/office/drawing/2014/main" id="{33D27BA4-6ED7-4DFD-BD05-A12CEE0E8A63}"/>
              </a:ext>
            </a:extLst>
          </p:cNvPr>
          <p:cNvCxnSpPr>
            <a:cxnSpLocks/>
          </p:cNvCxnSpPr>
          <p:nvPr/>
        </p:nvCxnSpPr>
        <p:spPr>
          <a:xfrm flipV="1">
            <a:off x="2124075" y="2393950"/>
            <a:ext cx="3362325" cy="2987675"/>
          </a:xfrm>
          <a:prstGeom prst="bentConnector3">
            <a:avLst>
              <a:gd name="adj1" fmla="val 99855"/>
            </a:avLst>
          </a:prstGeom>
          <a:ln w="25400">
            <a:solidFill>
              <a:srgbClr val="47C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Verbindingslijn: gebogen 132">
            <a:extLst>
              <a:ext uri="{FF2B5EF4-FFF2-40B4-BE49-F238E27FC236}">
                <a16:creationId xmlns:a16="http://schemas.microsoft.com/office/drawing/2014/main" id="{B75F2F33-3376-4CAF-9ADB-99FDBC0B23B6}"/>
              </a:ext>
            </a:extLst>
          </p:cNvPr>
          <p:cNvCxnSpPr>
            <a:cxnSpLocks/>
          </p:cNvCxnSpPr>
          <p:nvPr/>
        </p:nvCxnSpPr>
        <p:spPr>
          <a:xfrm flipV="1">
            <a:off x="5486400" y="2755900"/>
            <a:ext cx="2511425" cy="0"/>
          </a:xfrm>
          <a:prstGeom prst="bentConnector3">
            <a:avLst>
              <a:gd name="adj1" fmla="val 50000"/>
            </a:avLst>
          </a:prstGeom>
          <a:ln>
            <a:solidFill>
              <a:srgbClr val="47C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7" name="Rechte verbindingslijn met pijl 136">
            <a:extLst>
              <a:ext uri="{FF2B5EF4-FFF2-40B4-BE49-F238E27FC236}">
                <a16:creationId xmlns:a16="http://schemas.microsoft.com/office/drawing/2014/main" id="{4EA554DC-4D56-407A-B294-6996620C89F2}"/>
              </a:ext>
            </a:extLst>
          </p:cNvPr>
          <p:cNvCxnSpPr>
            <a:cxnSpLocks/>
          </p:cNvCxnSpPr>
          <p:nvPr/>
        </p:nvCxnSpPr>
        <p:spPr>
          <a:xfrm flipH="1">
            <a:off x="3268663" y="5262563"/>
            <a:ext cx="3321050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8" name="Verbindingslijn: gebogen 137">
            <a:extLst>
              <a:ext uri="{FF2B5EF4-FFF2-40B4-BE49-F238E27FC236}">
                <a16:creationId xmlns:a16="http://schemas.microsoft.com/office/drawing/2014/main" id="{AED72C23-E608-49EF-B3DD-70CD994C7E74}"/>
              </a:ext>
            </a:extLst>
          </p:cNvPr>
          <p:cNvCxnSpPr>
            <a:cxnSpLocks/>
          </p:cNvCxnSpPr>
          <p:nvPr/>
        </p:nvCxnSpPr>
        <p:spPr>
          <a:xfrm rot="5400000">
            <a:off x="6525419" y="3579019"/>
            <a:ext cx="2763837" cy="1616075"/>
          </a:xfrm>
          <a:prstGeom prst="bentConnector3">
            <a:avLst>
              <a:gd name="adj1" fmla="val 100050"/>
            </a:avLst>
          </a:prstGeom>
          <a:ln>
            <a:solidFill>
              <a:srgbClr val="47CFFF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Verbindingslijn: gebogen 149">
            <a:extLst>
              <a:ext uri="{FF2B5EF4-FFF2-40B4-BE49-F238E27FC236}">
                <a16:creationId xmlns:a16="http://schemas.microsoft.com/office/drawing/2014/main" id="{99A99B14-AD43-46F1-BC14-070E89CA6FB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41307" y="3445668"/>
            <a:ext cx="2457450" cy="1541463"/>
          </a:xfrm>
          <a:prstGeom prst="bentConnector3">
            <a:avLst>
              <a:gd name="adj1" fmla="val 52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28" name="Graphic 127" descr="Reageerbuisjes">
            <a:extLst>
              <a:ext uri="{FF2B5EF4-FFF2-40B4-BE49-F238E27FC236}">
                <a16:creationId xmlns:a16="http://schemas.microsoft.com/office/drawing/2014/main" id="{2499035F-ECA4-4DBF-B4D9-B84A6E202B19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5032375"/>
            <a:ext cx="3381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6" name="Verbindingslijn: gebogen 175">
            <a:extLst>
              <a:ext uri="{FF2B5EF4-FFF2-40B4-BE49-F238E27FC236}">
                <a16:creationId xmlns:a16="http://schemas.microsoft.com/office/drawing/2014/main" id="{5BFE616C-892E-4938-BDBB-8CC10C1CB3A7}"/>
              </a:ext>
            </a:extLst>
          </p:cNvPr>
          <p:cNvCxnSpPr>
            <a:cxnSpLocks/>
          </p:cNvCxnSpPr>
          <p:nvPr/>
        </p:nvCxnSpPr>
        <p:spPr>
          <a:xfrm rot="5400000">
            <a:off x="6446043" y="3669507"/>
            <a:ext cx="3008313" cy="1663700"/>
          </a:xfrm>
          <a:prstGeom prst="bentConnector3">
            <a:avLst>
              <a:gd name="adj1" fmla="val 99943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1" name="Rechte verbindingslijn met pijl 190">
            <a:extLst>
              <a:ext uri="{FF2B5EF4-FFF2-40B4-BE49-F238E27FC236}">
                <a16:creationId xmlns:a16="http://schemas.microsoft.com/office/drawing/2014/main" id="{C1107695-68BA-4E0F-A412-B120E06EAA08}"/>
              </a:ext>
            </a:extLst>
          </p:cNvPr>
          <p:cNvCxnSpPr>
            <a:cxnSpLocks/>
          </p:cNvCxnSpPr>
          <p:nvPr/>
        </p:nvCxnSpPr>
        <p:spPr>
          <a:xfrm flipH="1" flipV="1">
            <a:off x="3232150" y="5992813"/>
            <a:ext cx="3363913" cy="2063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9D15D-A543-4D8F-BF82-7F01B51A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  <p:sp>
        <p:nvSpPr>
          <p:cNvPr id="88" name="Rectangle 2">
            <a:extLst>
              <a:ext uri="{FF2B5EF4-FFF2-40B4-BE49-F238E27FC236}">
                <a16:creationId xmlns:a16="http://schemas.microsoft.com/office/drawing/2014/main" id="{99A139DB-9ABB-4AD4-84B7-A04551B7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09" y="484858"/>
            <a:ext cx="3763244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b="1" kern="0">
                <a:solidFill>
                  <a:schemeClr val="tx1"/>
                </a:solidFill>
              </a:rPr>
              <a:t>2.8 Verzoek</a:t>
            </a:r>
            <a:r>
              <a:rPr lang="nl-NL" altLang="nl-NL" kern="0">
                <a:solidFill>
                  <a:schemeClr val="tx1"/>
                </a:solidFill>
              </a:rPr>
              <a:t>			</a:t>
            </a:r>
            <a:endParaRPr lang="nl-NL" altLang="nl-NL" sz="2000" ker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5" grpId="0"/>
      <p:bldP spid="103" grpId="0"/>
      <p:bldP spid="110" grpId="0"/>
      <p:bldP spid="129" grpId="0"/>
      <p:bldP spid="146" grpId="0"/>
      <p:bldP spid="155" grpId="0"/>
      <p:bldP spid="80" grpId="0"/>
      <p:bldP spid="81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BEEED-16EE-428C-9FAC-3820C9DF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263079"/>
            <a:ext cx="8172450" cy="4786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 err="1"/>
              <a:t>Bijlage</a:t>
            </a:r>
            <a:r>
              <a:rPr lang="en-US" sz="1600" dirty="0"/>
              <a:t> 9:	</a:t>
            </a:r>
            <a:r>
              <a:rPr lang="en-US" sz="1600" dirty="0" err="1"/>
              <a:t>inrichtingsvoorschriften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 err="1"/>
              <a:t>werkvoorschriften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 err="1"/>
              <a:t>aanvullende</a:t>
            </a:r>
            <a:r>
              <a:rPr lang="en-US" sz="1600" dirty="0"/>
              <a:t> </a:t>
            </a:r>
            <a:r>
              <a:rPr lang="en-US" sz="1600" dirty="0" err="1"/>
              <a:t>voorschriften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		</a:t>
            </a:r>
            <a:r>
              <a:rPr lang="en-US" sz="1600" dirty="0" err="1"/>
              <a:t>specifieke</a:t>
            </a:r>
            <a:r>
              <a:rPr lang="en-US" sz="1600" dirty="0"/>
              <a:t> </a:t>
            </a:r>
            <a:r>
              <a:rPr lang="en-US" sz="1600" dirty="0" err="1"/>
              <a:t>gevallen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/>
              <a:t>Artikel </a:t>
            </a:r>
            <a:r>
              <a:rPr lang="en-US" sz="1600" dirty="0" err="1"/>
              <a:t>twintig-vijftig</a:t>
            </a:r>
            <a:r>
              <a:rPr lang="en-US" sz="1600" dirty="0"/>
              <a:t> </a:t>
            </a:r>
            <a:r>
              <a:rPr lang="en-US" sz="1600" dirty="0" err="1"/>
              <a:t>verzoek</a:t>
            </a:r>
            <a:r>
              <a:rPr lang="en-US" sz="1600" dirty="0"/>
              <a:t>: </a:t>
            </a:r>
            <a:r>
              <a:rPr lang="en-US" sz="1600" dirty="0" err="1"/>
              <a:t>afwijken</a:t>
            </a:r>
            <a:r>
              <a:rPr lang="en-US" sz="1600" dirty="0"/>
              <a:t> van </a:t>
            </a:r>
            <a:r>
              <a:rPr lang="en-US" sz="1600" dirty="0" err="1"/>
              <a:t>inrichtings</a:t>
            </a:r>
            <a:r>
              <a:rPr lang="en-US" sz="1600" dirty="0"/>
              <a:t>- of </a:t>
            </a:r>
            <a:r>
              <a:rPr lang="en-US" sz="1600" dirty="0" err="1"/>
              <a:t>werkvoorschriften</a:t>
            </a:r>
            <a:r>
              <a:rPr lang="en-US" sz="1600" dirty="0"/>
              <a:t> </a:t>
            </a:r>
            <a:r>
              <a:rPr lang="en-US" sz="1600" dirty="0" err="1"/>
              <a:t>uit</a:t>
            </a:r>
            <a:r>
              <a:rPr lang="en-US" sz="1600" dirty="0"/>
              <a:t> </a:t>
            </a:r>
            <a:r>
              <a:rPr lang="en-US" sz="1600" dirty="0" err="1"/>
              <a:t>bijlage</a:t>
            </a:r>
            <a:r>
              <a:rPr lang="en-US" sz="1600" dirty="0"/>
              <a:t> 9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NL" sz="1600" dirty="0"/>
              <a:t>Artikel 2.21: werkvoorschriften</a:t>
            </a:r>
          </a:p>
          <a:p>
            <a:pPr marL="0" indent="0">
              <a:buNone/>
              <a:defRPr/>
            </a:pPr>
            <a:r>
              <a:rPr lang="nl-NL" sz="1600" dirty="0"/>
              <a:t>	andere of extra werkvoorschriften t.o.v. bijlage 9</a:t>
            </a:r>
            <a:br>
              <a:rPr lang="nl-NL" sz="1600" dirty="0"/>
            </a:br>
            <a:r>
              <a:rPr lang="nl-NL" sz="1600" dirty="0"/>
              <a:t>	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NL" sz="1600" dirty="0"/>
              <a:t>Artikel 2.57: inrichtingsvoorschriften</a:t>
            </a:r>
          </a:p>
          <a:p>
            <a:pPr marL="0" indent="0">
              <a:buNone/>
              <a:defRPr/>
            </a:pPr>
            <a:r>
              <a:rPr lang="nl-NL" sz="1600" dirty="0"/>
              <a:t>	alternatieve inrichtingsvoorschriften t.o.v. bijlage 9</a:t>
            </a:r>
          </a:p>
          <a:p>
            <a:pPr>
              <a:defRPr/>
            </a:pPr>
            <a:endParaRPr lang="nl-NL" sz="1600" dirty="0"/>
          </a:p>
          <a:p>
            <a:pPr marL="0" indent="0">
              <a:buNone/>
              <a:defRPr/>
            </a:pPr>
            <a:r>
              <a:rPr lang="nl-NL" sz="1600" b="1" dirty="0"/>
              <a:t>Hoe vraag je dat aan?</a:t>
            </a:r>
          </a:p>
          <a:p>
            <a:pPr marL="0" indent="0">
              <a:buNone/>
              <a:defRPr/>
            </a:pPr>
            <a:r>
              <a:rPr lang="nl-NL" sz="1600" i="1" dirty="0"/>
              <a:t>Via kennisgeving/vergunningaanvraag of via ATV formulier</a:t>
            </a:r>
          </a:p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9594-A51A-4F3A-A81C-9505AFE1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DCF2D-927F-4490-9E00-BB5DC5CA55F9}"/>
              </a:ext>
            </a:extLst>
          </p:cNvPr>
          <p:cNvSpPr txBox="1"/>
          <p:nvPr/>
        </p:nvSpPr>
        <p:spPr>
          <a:xfrm>
            <a:off x="395535" y="539388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ATV </a:t>
            </a:r>
            <a:r>
              <a:rPr lang="en-US" b="1" dirty="0" err="1"/>
              <a:t>verzoek</a:t>
            </a:r>
            <a:endParaRPr lang="nl-NL" b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BC6B84-0CD8-449E-9F71-1A2307DD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>
                <a:latin typeface="Verdana"/>
                <a:ea typeface="Verdana"/>
                <a:cs typeface="Arial"/>
              </a:rPr>
              <a:t>BVF cursus 2023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96046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REPEATTITLE" val="No"/>
  <p:tag name="SYSTEMINCLUDETOC" val="No"/>
  <p:tag name="SYSTEMDATE" val="634884480000000000"/>
  <p:tag name="SYSTEMCULTURE" val="nl-NL"/>
  <p:tag name="SYSTEMVERSION" val="1.0.8.28673"/>
  <p:tag name="SYSTEMID" val="99b1b425-b02f-4198-ba27-0579617e2c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\\alt.rivm.nl\users\home\wassenaf\Documents\Pictures\Biohazard_by_ShiceIceDice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C:\Documents and Settings\wassenaf\My Documents\My Pictures\vlcsnap-2009-10-28-10h24m55s218a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\\alt.rivm.nl\users\home\wassenaf\Documents\Pictures\Biohazard_by_ShiceIceDice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\\alt.rivm.nl\users\home\wassenaf\Documents\Pictures\Biohazard_by_ShiceIceDice.jpg"/>
</p:tagLst>
</file>

<file path=ppt/theme/theme1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947100"/>
        </a:dk2>
        <a:lt2>
          <a:srgbClr val="42145F"/>
        </a:lt2>
        <a:accent1>
          <a:srgbClr val="FFB612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CC6500"/>
        </a:accent6>
        <a:hlink>
          <a:srgbClr val="CA005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jksoverheidInhoud">
  <a:themeElements>
    <a:clrScheme name="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CA005D"/>
        </a:dk2>
        <a:lt2>
          <a:srgbClr val="42145F"/>
        </a:lt2>
        <a:accent1>
          <a:srgbClr val="007BC7"/>
        </a:accent1>
        <a:accent2>
          <a:srgbClr val="8FCAE7"/>
        </a:accent2>
        <a:accent3>
          <a:srgbClr val="FFFFFF"/>
        </a:accent3>
        <a:accent4>
          <a:srgbClr val="000000"/>
        </a:accent4>
        <a:accent5>
          <a:srgbClr val="AABFE0"/>
        </a:accent5>
        <a:accent6>
          <a:srgbClr val="81B7D1"/>
        </a:accent6>
        <a:hlink>
          <a:srgbClr val="F092C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jksoverheid">
  <a:themeElements>
    <a:clrScheme name="Rijksoverheid 1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947100"/>
        </a:dk2>
        <a:lt2>
          <a:srgbClr val="42145F"/>
        </a:lt2>
        <a:accent1>
          <a:srgbClr val="FFB612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CC6500"/>
        </a:accent6>
        <a:hlink>
          <a:srgbClr val="CA005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ijksoverheid">
  <a:themeElements>
    <a:clrScheme name="Rijksoverheid 1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947100"/>
        </a:dk2>
        <a:lt2>
          <a:srgbClr val="42145F"/>
        </a:lt2>
        <a:accent1>
          <a:srgbClr val="FFB612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CC6500"/>
        </a:accent6>
        <a:hlink>
          <a:srgbClr val="CA005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577e6a0-5f74-4659-a81a-c7bdc984432d">
      <Terms xmlns="http://schemas.microsoft.com/office/infopath/2007/PartnerControls"/>
    </lcf76f155ced4ddcb4097134ff3c332f>
    <TaxCatchAll xmlns="f5c8fe0e-f8db-4fac-9fd3-e69469f9c90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34CA3F5682C418397C6E4414BCDE3" ma:contentTypeVersion="19" ma:contentTypeDescription="Create a new document." ma:contentTypeScope="" ma:versionID="e8739923da85bbcf64949b37376119e5">
  <xsd:schema xmlns:xsd="http://www.w3.org/2001/XMLSchema" xmlns:xs="http://www.w3.org/2001/XMLSchema" xmlns:p="http://schemas.microsoft.com/office/2006/metadata/properties" xmlns:ns1="http://schemas.microsoft.com/sharepoint/v3" xmlns:ns2="0577e6a0-5f74-4659-a81a-c7bdc984432d" xmlns:ns3="f5c8fe0e-f8db-4fac-9fd3-e69469f9c90b" targetNamespace="http://schemas.microsoft.com/office/2006/metadata/properties" ma:root="true" ma:fieldsID="8eeeaf8f7c9db5a37ba8cc4ca484e72e" ns1:_="" ns2:_="" ns3:_="">
    <xsd:import namespace="http://schemas.microsoft.com/sharepoint/v3"/>
    <xsd:import namespace="0577e6a0-5f74-4659-a81a-c7bdc984432d"/>
    <xsd:import namespace="f5c8fe0e-f8db-4fac-9fd3-e69469f9c9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7e6a0-5f74-4659-a81a-c7bdc9844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f1f8003-3544-4801-a0bb-558fc8ffc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8fe0e-f8db-4fac-9fd3-e69469f9c9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9a741a-f494-4d94-8680-dc86ef506da7}" ma:internalName="TaxCatchAll" ma:showField="CatchAllData" ma:web="f5c8fe0e-f8db-4fac-9fd3-e69469f9c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C2CD4-8997-478C-8ADD-447B730FB7E6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dcmitype/"/>
    <ds:schemaRef ds:uri="0577e6a0-5f74-4659-a81a-c7bdc984432d"/>
    <ds:schemaRef ds:uri="http://purl.org/dc/terms/"/>
    <ds:schemaRef ds:uri="http://schemas.openxmlformats.org/package/2006/metadata/core-properties"/>
    <ds:schemaRef ds:uri="f5c8fe0e-f8db-4fac-9fd3-e69469f9c90b"/>
  </ds:schemaRefs>
</ds:datastoreItem>
</file>

<file path=customXml/itemProps2.xml><?xml version="1.0" encoding="utf-8"?>
<ds:datastoreItem xmlns:ds="http://schemas.openxmlformats.org/officeDocument/2006/customXml" ds:itemID="{2CFE869A-9ECD-41F6-B2DF-3BB42810B77F}"/>
</file>

<file path=customXml/itemProps3.xml><?xml version="1.0" encoding="utf-8"?>
<ds:datastoreItem xmlns:ds="http://schemas.openxmlformats.org/officeDocument/2006/customXml" ds:itemID="{EC33F369-A67E-45CD-A20F-1E0DD0A22E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786</Words>
  <Application>Microsoft Office PowerPoint</Application>
  <PresentationFormat>On-screen Show (4:3)</PresentationFormat>
  <Paragraphs>265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Verdana</vt:lpstr>
      <vt:lpstr>Wingdings</vt:lpstr>
      <vt:lpstr>Rijksoverheid</vt:lpstr>
      <vt:lpstr>RijksoverheidInhoud</vt:lpstr>
      <vt:lpstr>1_Rijksoverheid</vt:lpstr>
      <vt:lpstr>2_Rijksoverheid</vt:lpstr>
      <vt:lpstr>Praktijk van het Besluit ggo 2013 Procedures en werkwijze</vt:lpstr>
      <vt:lpstr>Risicobeoordeling</vt:lpstr>
      <vt:lpstr>PowerPoint Presentation</vt:lpstr>
      <vt:lpstr>PowerPoint Presentation</vt:lpstr>
      <vt:lpstr>PowerPoint Presentation</vt:lpstr>
      <vt:lpstr>PowerPoint Presentation</vt:lpstr>
      <vt:lpstr>2.8 Verzoek</vt:lpstr>
      <vt:lpstr>PowerPoint Presentation</vt:lpstr>
      <vt:lpstr>PowerPoint Presentation</vt:lpstr>
      <vt:lpstr>Vergunningen onder Besluit 2003 versus Besluit 2013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BVF cursus 2012: Interne Organisatie</dc:title>
  <dc:creator>Fred Wassenaar</dc:creator>
  <cp:lastModifiedBy>Marja Agterberg</cp:lastModifiedBy>
  <cp:revision>2</cp:revision>
  <cp:lastPrinted>2018-09-12T16:19:27Z</cp:lastPrinted>
  <dcterms:created xsi:type="dcterms:W3CDTF">2010-07-07T08:05:52Z</dcterms:created>
  <dcterms:modified xsi:type="dcterms:W3CDTF">2023-09-15T06:51:45Z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0x010100FF634CA3F5682C418397C6E4414BCDE3</vt:lpwstr>
  </property>
  <property fmtid="{D5CDD505-2E9C-101B-9397-08002B2CF9AE}" pid="3" name="MediaServiceImageTags">
    <vt:lpwstr/>
  </property>
</Properties>
</file>